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diagrams/data1.xml" ContentType="application/vnd.openxmlformats-officedocument.drawingml.diagramData+xml"/>
  <Override PartName="/ppt/diagrams/layout2.xml" ContentType="application/vnd.openxmlformats-officedocument.drawingml.diagramLayout+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_rels/drawing1.xml.rels" ContentType="application/vnd.openxmlformats-package.relationships+xml"/>
  <Override PartName="/ppt/diagrams/_rels/data1.xml.rels" ContentType="application/vnd.openxmlformats-package.relationships+xml"/>
  <Override PartName="/ppt/diagrams/drawing1.xml" ContentType="application/vnd.ms-office.drawingml.diagramDrawing+xml"/>
  <Override PartName="/ppt/diagrams/data2.xml" ContentType="application/vnd.openxmlformats-officedocument.drawingml.diagramData+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OOXDiagramDataRels1_7.png" ContentType="image/png"/>
  <Override PartName="/ppt/media/OOXDiagramDataRels1_6.svg" ContentType="image/svg"/>
  <Override PartName="/ppt/media/image12.png" ContentType="image/png"/>
  <Override PartName="/ppt/media/OOXDiagramDataRels1_5.png" ContentType="image/png"/>
  <Override PartName="/ppt/media/image5.png" ContentType="image/png"/>
  <Override PartName="/ppt/media/OOXDiagramDataRels1_2.png" ContentType="image/png"/>
  <Override PartName="/ppt/media/OOXDiagramDataRels1_10.svg" ContentType="image/svg"/>
  <Override PartName="/ppt/media/image2.png" ContentType="image/png"/>
  <Override PartName="/ppt/media/OOXDiagramDataRels1_0.png" ContentType="image/png"/>
  <Override PartName="/ppt/media/image17.png" ContentType="image/png"/>
  <Override PartName="/ppt/media/image16.png" ContentType="image/png"/>
  <Override PartName="/ppt/media/image15.png" ContentType="image/png"/>
  <Override PartName="/ppt/media/image1.png" ContentType="image/png"/>
  <Override PartName="/ppt/media/OOXDiagramDrawingRels1_11.png" ContentType="image/png"/>
  <Override PartName="/ppt/media/OOXDiagramDataRels1_1.svg" ContentType="image/svg"/>
  <Override PartName="/ppt/media/image3.png" ContentType="image/png"/>
  <Override PartName="/ppt/media/image7.jpeg" ContentType="image/jpeg"/>
  <Override PartName="/ppt/media/image18.png" ContentType="image/png"/>
  <Override PartName="/ppt/media/OOXDiagramDrawingRels1_2.png" ContentType="image/png"/>
  <Override PartName="/ppt/media/OOXDiagramDataRels1_8.svg" ContentType="image/svg"/>
  <Override PartName="/ppt/media/OOXDiagramDrawingRels1_3.svg" ContentType="image/svg"/>
  <Override PartName="/ppt/media/OOXDiagramDrawingRels1_5.png" ContentType="image/png"/>
  <Override PartName="/ppt/media/OOXDiagramDrawingRels1_8.svg" ContentType="image/svg"/>
  <Override PartName="/ppt/media/image6.png" ContentType="image/png"/>
  <Override PartName="/ppt/media/OOXDiagramDrawingRels1_6.svg" ContentType="image/svg"/>
  <Override PartName="/ppt/media/image4.png" ContentType="image/png"/>
  <Override PartName="/ppt/media/OOXDiagramDataRels1_3.svg" ContentType="image/svg"/>
  <Override PartName="/ppt/media/OOXDiagramDrawingRels1_9.png" ContentType="image/png"/>
  <Override PartName="/ppt/media/OOXDiagramDrawingRels1_4.svg" ContentType="image/svg"/>
  <Override PartName="/ppt/media/OOXDiagramDrawingRels1_7.png" ContentType="image/png"/>
  <Override PartName="/ppt/media/OOXDiagramDrawingRels1_10.svg" ContentType="image/svg"/>
  <Override PartName="/ppt/media/image19.png" ContentType="image/png"/>
  <Override PartName="/ppt/media/image21.png" ContentType="image/png"/>
  <Override PartName="/ppt/media/OOXDiagramDrawingRels1_0.png" ContentType="image/png"/>
  <Override PartName="/ppt/media/image20.png" ContentType="image/png"/>
  <Override PartName="/ppt/media/OOXDiagramDataRels1_11.png" ContentType="image/png"/>
  <Override PartName="/ppt/media/image13.png" ContentType="image/png"/>
  <Override PartName="/ppt/media/OOXDiagramDrawingRels1_1.svg" ContentType="image/svg"/>
  <Override PartName="/ppt/media/image8.png" ContentType="image/png"/>
  <Override PartName="/ppt/media/image14.jpeg" ContentType="image/jpeg"/>
  <Override PartName="/ppt/media/image11.png" ContentType="image/png"/>
  <Override PartName="/ppt/media/image9.png" ContentType="image/png"/>
  <Override PartName="/ppt/media/OOXDiagramDataRels1_9.png" ContentType="image/png"/>
  <Override PartName="/ppt/media/image10.png" ContentType="image/png"/>
  <Override PartName="/ppt/media/OOXDiagramDataRels1_4.svg" ContentType="image/svg"/>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2.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23.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
</Relationships>
</file>

<file path=ppt/diagrams/_rels/data1.xml.rels><?xml version="1.0" encoding="UTF-8"?>
<Relationships xmlns="http://schemas.openxmlformats.org/package/2006/relationships"><Relationship Id="rId1" Type="http://schemas.openxmlformats.org/officeDocument/2006/relationships/image" Target="../media/OOXDiagramDataRels1_0.png"/><Relationship Id="rId10" Type="http://schemas.openxmlformats.org/officeDocument/2006/relationships/image" Target="../media/OOXDiagramDataRels1_1.svg"/><Relationship Id="rId11" Type="http://schemas.openxmlformats.org/officeDocument/2006/relationships/image" Target="../media/OOXDiagramDataRels1_2.png"/><Relationship Id="rId12" Type="http://schemas.openxmlformats.org/officeDocument/2006/relationships/image" Target="../media/OOXDiagramDataRels1_3.svg"/><Relationship Id="rId2" Type="http://schemas.openxmlformats.org/officeDocument/2006/relationships/image" Target="../media/OOXDiagramDataRels1_4.svg"/><Relationship Id="rId3" Type="http://schemas.openxmlformats.org/officeDocument/2006/relationships/image" Target="../media/OOXDiagramDataRels1_5.png"/><Relationship Id="rId4" Type="http://schemas.openxmlformats.org/officeDocument/2006/relationships/image" Target="../media/OOXDiagramDataRels1_6.svg"/><Relationship Id="rId5" Type="http://schemas.openxmlformats.org/officeDocument/2006/relationships/image" Target="../media/OOXDiagramDataRels1_7.png"/><Relationship Id="rId6" Type="http://schemas.openxmlformats.org/officeDocument/2006/relationships/image" Target="../media/OOXDiagramDataRels1_8.svg"/><Relationship Id="rId7" Type="http://schemas.openxmlformats.org/officeDocument/2006/relationships/image" Target="../media/OOXDiagramDataRels1_9.png"/><Relationship Id="rId8" Type="http://schemas.openxmlformats.org/officeDocument/2006/relationships/image" Target="../media/OOXDiagramDataRels1_10.svg"/><Relationship Id="rId9" Type="http://schemas.openxmlformats.org/officeDocument/2006/relationships/image" Target="../media/OOXDiagramDataRels1_11.png"/>
</Relationships>
</file>

<file path=ppt/diagrams/_rels/drawing1.xml.rels><?xml version="1.0" encoding="UTF-8"?>
<Relationships xmlns="http://schemas.openxmlformats.org/package/2006/relationships"><Relationship Id="rId1" Type="http://schemas.openxmlformats.org/officeDocument/2006/relationships/image" Target="../media/OOXDiagramDrawingRels1_0.png"/><Relationship Id="rId10" Type="http://schemas.openxmlformats.org/officeDocument/2006/relationships/image" Target="../media/OOXDiagramDrawingRels1_1.svg"/><Relationship Id="rId11" Type="http://schemas.openxmlformats.org/officeDocument/2006/relationships/image" Target="../media/OOXDiagramDrawingRels1_2.png"/><Relationship Id="rId12" Type="http://schemas.openxmlformats.org/officeDocument/2006/relationships/image" Target="../media/OOXDiagramDrawingRels1_3.svg"/><Relationship Id="rId2" Type="http://schemas.openxmlformats.org/officeDocument/2006/relationships/image" Target="../media/OOXDiagramDrawingRels1_4.svg"/><Relationship Id="rId3" Type="http://schemas.openxmlformats.org/officeDocument/2006/relationships/image" Target="../media/OOXDiagramDrawingRels1_5.png"/><Relationship Id="rId4" Type="http://schemas.openxmlformats.org/officeDocument/2006/relationships/image" Target="../media/OOXDiagramDrawingRels1_6.svg"/><Relationship Id="rId5" Type="http://schemas.openxmlformats.org/officeDocument/2006/relationships/image" Target="../media/OOXDiagramDrawingRels1_7.png"/><Relationship Id="rId6" Type="http://schemas.openxmlformats.org/officeDocument/2006/relationships/image" Target="../media/OOXDiagramDrawingRels1_8.svg"/><Relationship Id="rId7" Type="http://schemas.openxmlformats.org/officeDocument/2006/relationships/image" Target="../media/OOXDiagramDrawingRels1_9.png"/><Relationship Id="rId8" Type="http://schemas.openxmlformats.org/officeDocument/2006/relationships/image" Target="../media/OOXDiagramDrawingRels1_10.svg"/><Relationship Id="rId9" Type="http://schemas.openxmlformats.org/officeDocument/2006/relationships/image" Target="../media/OOXDiagramDrawingRels1_11.png"/>
</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DDF7FF-AD30-4CC6-BE6C-9CD6902C1C5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90C024B-BD0E-4751-B4B0-7474847329DB}">
      <dgm:prSet/>
      <dgm:spPr/>
      <dgm:t>
        <a:bodyPr/>
        <a:lstStyle/>
        <a:p>
          <a:r>
            <a:rPr lang="tr-TR" dirty="0"/>
            <a:t>Life </a:t>
          </a:r>
          <a:r>
            <a:rPr lang="tr-TR" dirty="0" err="1"/>
            <a:t>Cycle</a:t>
          </a:r>
          <a:r>
            <a:rPr lang="tr-TR" dirty="0"/>
            <a:t> of a Post(</a:t>
          </a:r>
          <a:r>
            <a:rPr lang="tr-TR" dirty="0" err="1"/>
            <a:t>Any</a:t>
          </a:r>
          <a:r>
            <a:rPr lang="tr-TR" dirty="0"/>
            <a:t> </a:t>
          </a:r>
          <a:r>
            <a:rPr lang="tr-TR" dirty="0" err="1"/>
            <a:t>content</a:t>
          </a:r>
          <a:r>
            <a:rPr lang="tr-TR" dirty="0"/>
            <a:t>)</a:t>
          </a:r>
          <a:endParaRPr lang="en-US" dirty="0"/>
        </a:p>
      </dgm:t>
    </dgm:pt>
    <dgm:pt modelId="{6D968994-7969-4DB0-B412-CE7C1A21E054}" type="parTrans" cxnId="{67A3C5D9-9A2E-46D9-BA8C-40ED5F02066C}">
      <dgm:prSet/>
      <dgm:spPr/>
      <dgm:t>
        <a:bodyPr/>
        <a:lstStyle/>
        <a:p>
          <a:endParaRPr lang="en-US"/>
        </a:p>
      </dgm:t>
    </dgm:pt>
    <dgm:pt modelId="{BB95B785-5EC2-4B14-B4CE-9171AE07D09B}" type="sibTrans" cxnId="{67A3C5D9-9A2E-46D9-BA8C-40ED5F02066C}">
      <dgm:prSet/>
      <dgm:spPr/>
      <dgm:t>
        <a:bodyPr/>
        <a:lstStyle/>
        <a:p>
          <a:endParaRPr lang="en-US"/>
        </a:p>
      </dgm:t>
    </dgm:pt>
    <dgm:pt modelId="{D2668778-014C-4C26-B6E2-213F99F38496}">
      <dgm:prSet/>
      <dgm:spPr/>
      <dgm:t>
        <a:bodyPr/>
        <a:lstStyle/>
        <a:p>
          <a:r>
            <a:rPr lang="tr-TR"/>
            <a:t>Reward Distribution</a:t>
          </a:r>
          <a:endParaRPr lang="en-US"/>
        </a:p>
      </dgm:t>
    </dgm:pt>
    <dgm:pt modelId="{AFB7C4B6-B12B-4595-BFB0-ADDD3620AF07}" type="parTrans" cxnId="{2012D58F-B75A-45B2-B775-D161160A8950}">
      <dgm:prSet/>
      <dgm:spPr/>
      <dgm:t>
        <a:bodyPr/>
        <a:lstStyle/>
        <a:p>
          <a:endParaRPr lang="en-US"/>
        </a:p>
      </dgm:t>
    </dgm:pt>
    <dgm:pt modelId="{81445B6E-E04A-4718-BA1F-BB451F8AC4A2}" type="sibTrans" cxnId="{2012D58F-B75A-45B2-B775-D161160A8950}">
      <dgm:prSet/>
      <dgm:spPr/>
      <dgm:t>
        <a:bodyPr/>
        <a:lstStyle/>
        <a:p>
          <a:endParaRPr lang="en-US"/>
        </a:p>
      </dgm:t>
    </dgm:pt>
    <dgm:pt modelId="{D671A0D5-0677-4BA6-BC63-6FB6C22CADED}">
      <dgm:prSet/>
      <dgm:spPr/>
      <dgm:t>
        <a:bodyPr/>
        <a:lstStyle/>
        <a:p>
          <a:r>
            <a:rPr lang="tr-TR"/>
            <a:t>Consensus Algorithm</a:t>
          </a:r>
          <a:endParaRPr lang="en-US"/>
        </a:p>
      </dgm:t>
    </dgm:pt>
    <dgm:pt modelId="{39147FED-38A8-40BF-A756-06799B817B78}" type="parTrans" cxnId="{EDFF1C54-C883-485A-8A3D-445FBBDE5CFF}">
      <dgm:prSet/>
      <dgm:spPr/>
      <dgm:t>
        <a:bodyPr/>
        <a:lstStyle/>
        <a:p>
          <a:endParaRPr lang="en-US"/>
        </a:p>
      </dgm:t>
    </dgm:pt>
    <dgm:pt modelId="{60329A14-6809-41F7-B5B4-31F2C8C8F702}" type="sibTrans" cxnId="{EDFF1C54-C883-485A-8A3D-445FBBDE5CFF}">
      <dgm:prSet/>
      <dgm:spPr/>
      <dgm:t>
        <a:bodyPr/>
        <a:lstStyle/>
        <a:p>
          <a:endParaRPr lang="en-US"/>
        </a:p>
      </dgm:t>
    </dgm:pt>
    <dgm:pt modelId="{28196B4E-3BF4-40DF-9943-E39A20F232EB}">
      <dgm:prSet/>
      <dgm:spPr/>
      <dgm:t>
        <a:bodyPr/>
        <a:lstStyle/>
        <a:p>
          <a:r>
            <a:rPr lang="tr-TR"/>
            <a:t>Prudent Token</a:t>
          </a:r>
          <a:endParaRPr lang="en-US"/>
        </a:p>
      </dgm:t>
    </dgm:pt>
    <dgm:pt modelId="{8FC024C2-BA78-4ED4-86AD-6A372B91DE14}" type="parTrans" cxnId="{E5EBB188-E67C-4FBF-A935-446C515C2A96}">
      <dgm:prSet/>
      <dgm:spPr/>
      <dgm:t>
        <a:bodyPr/>
        <a:lstStyle/>
        <a:p>
          <a:endParaRPr lang="en-US"/>
        </a:p>
      </dgm:t>
    </dgm:pt>
    <dgm:pt modelId="{CAA0C368-4382-4697-BE6E-FBD2287224D1}" type="sibTrans" cxnId="{E5EBB188-E67C-4FBF-A935-446C515C2A96}">
      <dgm:prSet/>
      <dgm:spPr/>
      <dgm:t>
        <a:bodyPr/>
        <a:lstStyle/>
        <a:p>
          <a:endParaRPr lang="en-US"/>
        </a:p>
      </dgm:t>
    </dgm:pt>
    <dgm:pt modelId="{89613FAC-C8A8-47B4-90CF-4C18BA09779F}">
      <dgm:prSet/>
      <dgm:spPr/>
      <dgm:t>
        <a:bodyPr/>
        <a:lstStyle/>
        <a:p>
          <a:r>
            <a:rPr lang="tr-TR"/>
            <a:t>Private Transactions</a:t>
          </a:r>
          <a:endParaRPr lang="en-US"/>
        </a:p>
      </dgm:t>
    </dgm:pt>
    <dgm:pt modelId="{C093C08C-4812-467A-9573-116AC6A1568E}" type="parTrans" cxnId="{5C32BF16-04A0-4451-91FC-E2AAACE7AB2B}">
      <dgm:prSet/>
      <dgm:spPr/>
      <dgm:t>
        <a:bodyPr/>
        <a:lstStyle/>
        <a:p>
          <a:endParaRPr lang="en-US"/>
        </a:p>
      </dgm:t>
    </dgm:pt>
    <dgm:pt modelId="{A85688F5-92A3-438C-A881-5CD0BE80CA4F}" type="sibTrans" cxnId="{5C32BF16-04A0-4451-91FC-E2AAACE7AB2B}">
      <dgm:prSet/>
      <dgm:spPr/>
      <dgm:t>
        <a:bodyPr/>
        <a:lstStyle/>
        <a:p>
          <a:endParaRPr lang="en-US"/>
        </a:p>
      </dgm:t>
    </dgm:pt>
    <dgm:pt modelId="{D446165E-F7C5-4EC1-8269-15FDB2CDF9E7}">
      <dgm:prSet/>
      <dgm:spPr/>
      <dgm:t>
        <a:bodyPr/>
        <a:lstStyle/>
        <a:p>
          <a:r>
            <a:rPr lang="tr-TR"/>
            <a:t>Protection from Sybil Attack</a:t>
          </a:r>
          <a:endParaRPr lang="en-US"/>
        </a:p>
      </dgm:t>
    </dgm:pt>
    <dgm:pt modelId="{6100CB74-250C-4078-A49D-0CC01D3B05CC}" type="parTrans" cxnId="{451EFFD1-85E5-4129-A7DC-14AB611957C6}">
      <dgm:prSet/>
      <dgm:spPr/>
      <dgm:t>
        <a:bodyPr/>
        <a:lstStyle/>
        <a:p>
          <a:endParaRPr lang="en-US"/>
        </a:p>
      </dgm:t>
    </dgm:pt>
    <dgm:pt modelId="{1D06DDF2-85B8-4D8B-B103-6029A8A4D7A3}" type="sibTrans" cxnId="{451EFFD1-85E5-4129-A7DC-14AB611957C6}">
      <dgm:prSet/>
      <dgm:spPr/>
      <dgm:t>
        <a:bodyPr/>
        <a:lstStyle/>
        <a:p>
          <a:endParaRPr lang="en-US"/>
        </a:p>
      </dgm:t>
    </dgm:pt>
    <dgm:pt modelId="{EB278F2E-84A1-44BC-B090-96EFEA8C186D}" type="pres">
      <dgm:prSet presAssocID="{07DDF7FF-AD30-4CC6-BE6C-9CD6902C1C56}" presName="root" presStyleCnt="0">
        <dgm:presLayoutVars>
          <dgm:dir/>
          <dgm:resizeHandles val="exact"/>
        </dgm:presLayoutVars>
      </dgm:prSet>
      <dgm:spPr/>
    </dgm:pt>
    <dgm:pt modelId="{7178A386-EAE9-45E9-A3DA-183C59A3D8F0}" type="pres">
      <dgm:prSet presAssocID="{F90C024B-BD0E-4751-B4B0-7474847329DB}" presName="compNode" presStyleCnt="0"/>
      <dgm:spPr/>
    </dgm:pt>
    <dgm:pt modelId="{01504D79-5239-470F-B01E-069231BF1D91}" type="pres">
      <dgm:prSet presAssocID="{F90C024B-BD0E-4751-B4B0-7474847329DB}" presName="bgRect" presStyleLbl="bgShp" presStyleIdx="0" presStyleCnt="6"/>
      <dgm:spPr/>
    </dgm:pt>
    <dgm:pt modelId="{1245E3B9-8F8C-4ADC-9932-0AE85CD7D7EC}" type="pres">
      <dgm:prSet presAssocID="{F90C024B-BD0E-4751-B4B0-7474847329D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rcular Flowchart"/>
        </a:ext>
      </dgm:extLst>
    </dgm:pt>
    <dgm:pt modelId="{7557DD1C-45B6-49ED-B522-C232BD5670BC}" type="pres">
      <dgm:prSet presAssocID="{F90C024B-BD0E-4751-B4B0-7474847329DB}" presName="spaceRect" presStyleCnt="0"/>
      <dgm:spPr/>
    </dgm:pt>
    <dgm:pt modelId="{5FA71BA3-8006-4EF3-A613-39028993917E}" type="pres">
      <dgm:prSet presAssocID="{F90C024B-BD0E-4751-B4B0-7474847329DB}" presName="parTx" presStyleLbl="revTx" presStyleIdx="0" presStyleCnt="6">
        <dgm:presLayoutVars>
          <dgm:chMax val="0"/>
          <dgm:chPref val="0"/>
        </dgm:presLayoutVars>
      </dgm:prSet>
      <dgm:spPr/>
    </dgm:pt>
    <dgm:pt modelId="{A95EBD89-C9FB-4BC6-8242-0802FA309461}" type="pres">
      <dgm:prSet presAssocID="{BB95B785-5EC2-4B14-B4CE-9171AE07D09B}" presName="sibTrans" presStyleCnt="0"/>
      <dgm:spPr/>
    </dgm:pt>
    <dgm:pt modelId="{1DDFB72A-6DC7-4F9A-9085-15580F6DEE91}" type="pres">
      <dgm:prSet presAssocID="{D2668778-014C-4C26-B6E2-213F99F38496}" presName="compNode" presStyleCnt="0"/>
      <dgm:spPr/>
    </dgm:pt>
    <dgm:pt modelId="{59858131-3C0D-4133-8208-EFE633232158}" type="pres">
      <dgm:prSet presAssocID="{D2668778-014C-4C26-B6E2-213F99F38496}" presName="bgRect" presStyleLbl="bgShp" presStyleIdx="1" presStyleCnt="6"/>
      <dgm:spPr/>
    </dgm:pt>
    <dgm:pt modelId="{2DAA20C1-C55D-4B1E-B461-F8D2D5A94AC9}" type="pres">
      <dgm:prSet presAssocID="{D2668778-014C-4C26-B6E2-213F99F3849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A8069AED-BDB3-4DF2-AB54-C06DFBF5F18A}" type="pres">
      <dgm:prSet presAssocID="{D2668778-014C-4C26-B6E2-213F99F38496}" presName="spaceRect" presStyleCnt="0"/>
      <dgm:spPr/>
    </dgm:pt>
    <dgm:pt modelId="{C7BF1DED-69EA-4164-86E0-81CD8CB7869E}" type="pres">
      <dgm:prSet presAssocID="{D2668778-014C-4C26-B6E2-213F99F38496}" presName="parTx" presStyleLbl="revTx" presStyleIdx="1" presStyleCnt="6">
        <dgm:presLayoutVars>
          <dgm:chMax val="0"/>
          <dgm:chPref val="0"/>
        </dgm:presLayoutVars>
      </dgm:prSet>
      <dgm:spPr/>
    </dgm:pt>
    <dgm:pt modelId="{8411F9B9-855C-4E9D-8264-FAFCDBEAB1BA}" type="pres">
      <dgm:prSet presAssocID="{81445B6E-E04A-4718-BA1F-BB451F8AC4A2}" presName="sibTrans" presStyleCnt="0"/>
      <dgm:spPr/>
    </dgm:pt>
    <dgm:pt modelId="{19A9D2B0-0BF1-4A56-BFAF-778B76071B67}" type="pres">
      <dgm:prSet presAssocID="{D671A0D5-0677-4BA6-BC63-6FB6C22CADED}" presName="compNode" presStyleCnt="0"/>
      <dgm:spPr/>
    </dgm:pt>
    <dgm:pt modelId="{673E4249-1E61-42E3-AD33-472CEB4B4DD5}" type="pres">
      <dgm:prSet presAssocID="{D671A0D5-0677-4BA6-BC63-6FB6C22CADED}" presName="bgRect" presStyleLbl="bgShp" presStyleIdx="2" presStyleCnt="6"/>
      <dgm:spPr/>
    </dgm:pt>
    <dgm:pt modelId="{64A057BC-34EC-4DDC-972F-264E305DC1D7}" type="pres">
      <dgm:prSet presAssocID="{D671A0D5-0677-4BA6-BC63-6FB6C22CADE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7852219-CBC3-443B-B7A0-A1EDF8706D0F}" type="pres">
      <dgm:prSet presAssocID="{D671A0D5-0677-4BA6-BC63-6FB6C22CADED}" presName="spaceRect" presStyleCnt="0"/>
      <dgm:spPr/>
    </dgm:pt>
    <dgm:pt modelId="{3CA8571A-E87A-468F-8CA8-2371F4304B8E}" type="pres">
      <dgm:prSet presAssocID="{D671A0D5-0677-4BA6-BC63-6FB6C22CADED}" presName="parTx" presStyleLbl="revTx" presStyleIdx="2" presStyleCnt="6">
        <dgm:presLayoutVars>
          <dgm:chMax val="0"/>
          <dgm:chPref val="0"/>
        </dgm:presLayoutVars>
      </dgm:prSet>
      <dgm:spPr/>
    </dgm:pt>
    <dgm:pt modelId="{3FBBBB3D-A6F4-4C5E-9C24-2A26A61DA4BA}" type="pres">
      <dgm:prSet presAssocID="{60329A14-6809-41F7-B5B4-31F2C8C8F702}" presName="sibTrans" presStyleCnt="0"/>
      <dgm:spPr/>
    </dgm:pt>
    <dgm:pt modelId="{1FEF0540-95D2-4840-84F7-ACDD1517D27D}" type="pres">
      <dgm:prSet presAssocID="{28196B4E-3BF4-40DF-9943-E39A20F232EB}" presName="compNode" presStyleCnt="0"/>
      <dgm:spPr/>
    </dgm:pt>
    <dgm:pt modelId="{5F345809-83CC-4F08-88EA-44414C5E7996}" type="pres">
      <dgm:prSet presAssocID="{28196B4E-3BF4-40DF-9943-E39A20F232EB}" presName="bgRect" presStyleLbl="bgShp" presStyleIdx="3" presStyleCnt="6"/>
      <dgm:spPr/>
    </dgm:pt>
    <dgm:pt modelId="{87BCB513-D1FE-42F6-931E-C84860C0E0E3}" type="pres">
      <dgm:prSet presAssocID="{28196B4E-3BF4-40DF-9943-E39A20F232E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ins"/>
        </a:ext>
      </dgm:extLst>
    </dgm:pt>
    <dgm:pt modelId="{B5CAEFE1-1BDB-41EF-883A-58419653FE6E}" type="pres">
      <dgm:prSet presAssocID="{28196B4E-3BF4-40DF-9943-E39A20F232EB}" presName="spaceRect" presStyleCnt="0"/>
      <dgm:spPr/>
    </dgm:pt>
    <dgm:pt modelId="{6A958135-5B82-4AF1-907F-90C63B264FC4}" type="pres">
      <dgm:prSet presAssocID="{28196B4E-3BF4-40DF-9943-E39A20F232EB}" presName="parTx" presStyleLbl="revTx" presStyleIdx="3" presStyleCnt="6">
        <dgm:presLayoutVars>
          <dgm:chMax val="0"/>
          <dgm:chPref val="0"/>
        </dgm:presLayoutVars>
      </dgm:prSet>
      <dgm:spPr/>
    </dgm:pt>
    <dgm:pt modelId="{8EDCAED3-4B50-40D1-8E49-C00CBF65B3CB}" type="pres">
      <dgm:prSet presAssocID="{CAA0C368-4382-4697-BE6E-FBD2287224D1}" presName="sibTrans" presStyleCnt="0"/>
      <dgm:spPr/>
    </dgm:pt>
    <dgm:pt modelId="{B12E97A7-FFBF-4FE1-873E-8C714520277A}" type="pres">
      <dgm:prSet presAssocID="{89613FAC-C8A8-47B4-90CF-4C18BA09779F}" presName="compNode" presStyleCnt="0"/>
      <dgm:spPr/>
    </dgm:pt>
    <dgm:pt modelId="{49C33E9D-9AFB-437B-8838-0A1BA0BE0E7E}" type="pres">
      <dgm:prSet presAssocID="{89613FAC-C8A8-47B4-90CF-4C18BA09779F}" presName="bgRect" presStyleLbl="bgShp" presStyleIdx="4" presStyleCnt="6"/>
      <dgm:spPr/>
    </dgm:pt>
    <dgm:pt modelId="{C1888891-B97E-40A9-AE90-2593031FE373}" type="pres">
      <dgm:prSet presAssocID="{89613FAC-C8A8-47B4-90CF-4C18BA09779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78D3984D-6443-4C81-A899-AEFCD7E319BC}" type="pres">
      <dgm:prSet presAssocID="{89613FAC-C8A8-47B4-90CF-4C18BA09779F}" presName="spaceRect" presStyleCnt="0"/>
      <dgm:spPr/>
    </dgm:pt>
    <dgm:pt modelId="{9AF6AF5B-F5ED-44CF-AAB2-4E8FBB2A8306}" type="pres">
      <dgm:prSet presAssocID="{89613FAC-C8A8-47B4-90CF-4C18BA09779F}" presName="parTx" presStyleLbl="revTx" presStyleIdx="4" presStyleCnt="6">
        <dgm:presLayoutVars>
          <dgm:chMax val="0"/>
          <dgm:chPref val="0"/>
        </dgm:presLayoutVars>
      </dgm:prSet>
      <dgm:spPr/>
    </dgm:pt>
    <dgm:pt modelId="{79EBE515-3ABC-4032-8BBA-176824BC5433}" type="pres">
      <dgm:prSet presAssocID="{A85688F5-92A3-438C-A881-5CD0BE80CA4F}" presName="sibTrans" presStyleCnt="0"/>
      <dgm:spPr/>
    </dgm:pt>
    <dgm:pt modelId="{FE85DFCE-5C4A-40F0-AEC2-ACB3889F8C5F}" type="pres">
      <dgm:prSet presAssocID="{D446165E-F7C5-4EC1-8269-15FDB2CDF9E7}" presName="compNode" presStyleCnt="0"/>
      <dgm:spPr/>
    </dgm:pt>
    <dgm:pt modelId="{F3777A29-B926-49C9-8239-2F7609D8FA49}" type="pres">
      <dgm:prSet presAssocID="{D446165E-F7C5-4EC1-8269-15FDB2CDF9E7}" presName="bgRect" presStyleLbl="bgShp" presStyleIdx="5" presStyleCnt="6"/>
      <dgm:spPr/>
    </dgm:pt>
    <dgm:pt modelId="{50766B71-7887-46C3-A173-013E42BF7483}" type="pres">
      <dgm:prSet presAssocID="{D446165E-F7C5-4EC1-8269-15FDB2CDF9E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ock"/>
        </a:ext>
      </dgm:extLst>
    </dgm:pt>
    <dgm:pt modelId="{7AAE832A-E676-43F5-9A80-557346C4A88E}" type="pres">
      <dgm:prSet presAssocID="{D446165E-F7C5-4EC1-8269-15FDB2CDF9E7}" presName="spaceRect" presStyleCnt="0"/>
      <dgm:spPr/>
    </dgm:pt>
    <dgm:pt modelId="{33BAB352-93DC-4687-8108-2EA9528BE7C0}" type="pres">
      <dgm:prSet presAssocID="{D446165E-F7C5-4EC1-8269-15FDB2CDF9E7}" presName="parTx" presStyleLbl="revTx" presStyleIdx="5" presStyleCnt="6">
        <dgm:presLayoutVars>
          <dgm:chMax val="0"/>
          <dgm:chPref val="0"/>
        </dgm:presLayoutVars>
      </dgm:prSet>
      <dgm:spPr/>
    </dgm:pt>
  </dgm:ptLst>
  <dgm:cxnLst>
    <dgm:cxn modelId="{B7531A08-D0D0-4785-91D5-208C7A800B84}" type="presOf" srcId="{89613FAC-C8A8-47B4-90CF-4C18BA09779F}" destId="{9AF6AF5B-F5ED-44CF-AAB2-4E8FBB2A8306}" srcOrd="0" destOrd="0" presId="urn:microsoft.com/office/officeart/2018/2/layout/IconVerticalSolidList"/>
    <dgm:cxn modelId="{5C32BF16-04A0-4451-91FC-E2AAACE7AB2B}" srcId="{07DDF7FF-AD30-4CC6-BE6C-9CD6902C1C56}" destId="{89613FAC-C8A8-47B4-90CF-4C18BA09779F}" srcOrd="4" destOrd="0" parTransId="{C093C08C-4812-467A-9573-116AC6A1568E}" sibTransId="{A85688F5-92A3-438C-A881-5CD0BE80CA4F}"/>
    <dgm:cxn modelId="{73673B41-A397-4318-BD03-CD9A094F1D87}" type="presOf" srcId="{D671A0D5-0677-4BA6-BC63-6FB6C22CADED}" destId="{3CA8571A-E87A-468F-8CA8-2371F4304B8E}" srcOrd="0" destOrd="0" presId="urn:microsoft.com/office/officeart/2018/2/layout/IconVerticalSolidList"/>
    <dgm:cxn modelId="{EDFF1C54-C883-485A-8A3D-445FBBDE5CFF}" srcId="{07DDF7FF-AD30-4CC6-BE6C-9CD6902C1C56}" destId="{D671A0D5-0677-4BA6-BC63-6FB6C22CADED}" srcOrd="2" destOrd="0" parTransId="{39147FED-38A8-40BF-A756-06799B817B78}" sibTransId="{60329A14-6809-41F7-B5B4-31F2C8C8F702}"/>
    <dgm:cxn modelId="{DDB76356-80B1-4381-BE2A-AFF80F38B6FB}" type="presOf" srcId="{D446165E-F7C5-4EC1-8269-15FDB2CDF9E7}" destId="{33BAB352-93DC-4687-8108-2EA9528BE7C0}" srcOrd="0" destOrd="0" presId="urn:microsoft.com/office/officeart/2018/2/layout/IconVerticalSolidList"/>
    <dgm:cxn modelId="{98E07F57-743D-4CE9-B9EF-E8E78F8B9B6A}" type="presOf" srcId="{D2668778-014C-4C26-B6E2-213F99F38496}" destId="{C7BF1DED-69EA-4164-86E0-81CD8CB7869E}" srcOrd="0" destOrd="0" presId="urn:microsoft.com/office/officeart/2018/2/layout/IconVerticalSolidList"/>
    <dgm:cxn modelId="{E5EBB188-E67C-4FBF-A935-446C515C2A96}" srcId="{07DDF7FF-AD30-4CC6-BE6C-9CD6902C1C56}" destId="{28196B4E-3BF4-40DF-9943-E39A20F232EB}" srcOrd="3" destOrd="0" parTransId="{8FC024C2-BA78-4ED4-86AD-6A372B91DE14}" sibTransId="{CAA0C368-4382-4697-BE6E-FBD2287224D1}"/>
    <dgm:cxn modelId="{2012D58F-B75A-45B2-B775-D161160A8950}" srcId="{07DDF7FF-AD30-4CC6-BE6C-9CD6902C1C56}" destId="{D2668778-014C-4C26-B6E2-213F99F38496}" srcOrd="1" destOrd="0" parTransId="{AFB7C4B6-B12B-4595-BFB0-ADDD3620AF07}" sibTransId="{81445B6E-E04A-4718-BA1F-BB451F8AC4A2}"/>
    <dgm:cxn modelId="{2B2C74A3-DAE2-4DCE-A495-431927C06CCD}" type="presOf" srcId="{07DDF7FF-AD30-4CC6-BE6C-9CD6902C1C56}" destId="{EB278F2E-84A1-44BC-B090-96EFEA8C186D}" srcOrd="0" destOrd="0" presId="urn:microsoft.com/office/officeart/2018/2/layout/IconVerticalSolidList"/>
    <dgm:cxn modelId="{B5955EB8-97AF-4BE5-A6B9-F875A07E58F6}" type="presOf" srcId="{F90C024B-BD0E-4751-B4B0-7474847329DB}" destId="{5FA71BA3-8006-4EF3-A613-39028993917E}" srcOrd="0" destOrd="0" presId="urn:microsoft.com/office/officeart/2018/2/layout/IconVerticalSolidList"/>
    <dgm:cxn modelId="{451EFFD1-85E5-4129-A7DC-14AB611957C6}" srcId="{07DDF7FF-AD30-4CC6-BE6C-9CD6902C1C56}" destId="{D446165E-F7C5-4EC1-8269-15FDB2CDF9E7}" srcOrd="5" destOrd="0" parTransId="{6100CB74-250C-4078-A49D-0CC01D3B05CC}" sibTransId="{1D06DDF2-85B8-4D8B-B103-6029A8A4D7A3}"/>
    <dgm:cxn modelId="{D6F918D2-2132-4E7D-96C4-DD273767AD89}" type="presOf" srcId="{28196B4E-3BF4-40DF-9943-E39A20F232EB}" destId="{6A958135-5B82-4AF1-907F-90C63B264FC4}" srcOrd="0" destOrd="0" presId="urn:microsoft.com/office/officeart/2018/2/layout/IconVerticalSolidList"/>
    <dgm:cxn modelId="{67A3C5D9-9A2E-46D9-BA8C-40ED5F02066C}" srcId="{07DDF7FF-AD30-4CC6-BE6C-9CD6902C1C56}" destId="{F90C024B-BD0E-4751-B4B0-7474847329DB}" srcOrd="0" destOrd="0" parTransId="{6D968994-7969-4DB0-B412-CE7C1A21E054}" sibTransId="{BB95B785-5EC2-4B14-B4CE-9171AE07D09B}"/>
    <dgm:cxn modelId="{6A59E97B-BD46-4580-91F4-D648CE69709D}" type="presParOf" srcId="{EB278F2E-84A1-44BC-B090-96EFEA8C186D}" destId="{7178A386-EAE9-45E9-A3DA-183C59A3D8F0}" srcOrd="0" destOrd="0" presId="urn:microsoft.com/office/officeart/2018/2/layout/IconVerticalSolidList"/>
    <dgm:cxn modelId="{D60511C0-FA74-4D4D-9081-8EDAA77BBC22}" type="presParOf" srcId="{7178A386-EAE9-45E9-A3DA-183C59A3D8F0}" destId="{01504D79-5239-470F-B01E-069231BF1D91}" srcOrd="0" destOrd="0" presId="urn:microsoft.com/office/officeart/2018/2/layout/IconVerticalSolidList"/>
    <dgm:cxn modelId="{B3AF73B9-E980-486B-BEAF-3E796FE429AA}" type="presParOf" srcId="{7178A386-EAE9-45E9-A3DA-183C59A3D8F0}" destId="{1245E3B9-8F8C-4ADC-9932-0AE85CD7D7EC}" srcOrd="1" destOrd="0" presId="urn:microsoft.com/office/officeart/2018/2/layout/IconVerticalSolidList"/>
    <dgm:cxn modelId="{F7C003A2-AA3A-4775-9108-B1C6CC1A3586}" type="presParOf" srcId="{7178A386-EAE9-45E9-A3DA-183C59A3D8F0}" destId="{7557DD1C-45B6-49ED-B522-C232BD5670BC}" srcOrd="2" destOrd="0" presId="urn:microsoft.com/office/officeart/2018/2/layout/IconVerticalSolidList"/>
    <dgm:cxn modelId="{6FC8FE09-ADD0-4617-9CCD-801AEF34CD5B}" type="presParOf" srcId="{7178A386-EAE9-45E9-A3DA-183C59A3D8F0}" destId="{5FA71BA3-8006-4EF3-A613-39028993917E}" srcOrd="3" destOrd="0" presId="urn:microsoft.com/office/officeart/2018/2/layout/IconVerticalSolidList"/>
    <dgm:cxn modelId="{609C96DD-F5B7-44E1-8C11-C6FB235CA6F0}" type="presParOf" srcId="{EB278F2E-84A1-44BC-B090-96EFEA8C186D}" destId="{A95EBD89-C9FB-4BC6-8242-0802FA309461}" srcOrd="1" destOrd="0" presId="urn:microsoft.com/office/officeart/2018/2/layout/IconVerticalSolidList"/>
    <dgm:cxn modelId="{2A3E513B-CD28-4E73-9E16-058E7C876172}" type="presParOf" srcId="{EB278F2E-84A1-44BC-B090-96EFEA8C186D}" destId="{1DDFB72A-6DC7-4F9A-9085-15580F6DEE91}" srcOrd="2" destOrd="0" presId="urn:microsoft.com/office/officeart/2018/2/layout/IconVerticalSolidList"/>
    <dgm:cxn modelId="{719C7D44-D5B7-41D5-A1F2-B9F46D29B294}" type="presParOf" srcId="{1DDFB72A-6DC7-4F9A-9085-15580F6DEE91}" destId="{59858131-3C0D-4133-8208-EFE633232158}" srcOrd="0" destOrd="0" presId="urn:microsoft.com/office/officeart/2018/2/layout/IconVerticalSolidList"/>
    <dgm:cxn modelId="{A3CB6393-044C-4E44-8D29-981FE152FF9E}" type="presParOf" srcId="{1DDFB72A-6DC7-4F9A-9085-15580F6DEE91}" destId="{2DAA20C1-C55D-4B1E-B461-F8D2D5A94AC9}" srcOrd="1" destOrd="0" presId="urn:microsoft.com/office/officeart/2018/2/layout/IconVerticalSolidList"/>
    <dgm:cxn modelId="{37F54568-8956-4B83-A97E-3F32EA5548EC}" type="presParOf" srcId="{1DDFB72A-6DC7-4F9A-9085-15580F6DEE91}" destId="{A8069AED-BDB3-4DF2-AB54-C06DFBF5F18A}" srcOrd="2" destOrd="0" presId="urn:microsoft.com/office/officeart/2018/2/layout/IconVerticalSolidList"/>
    <dgm:cxn modelId="{5B5DAE3C-F0EA-49B0-BBB8-EE98587DFB60}" type="presParOf" srcId="{1DDFB72A-6DC7-4F9A-9085-15580F6DEE91}" destId="{C7BF1DED-69EA-4164-86E0-81CD8CB7869E}" srcOrd="3" destOrd="0" presId="urn:microsoft.com/office/officeart/2018/2/layout/IconVerticalSolidList"/>
    <dgm:cxn modelId="{18A91326-C8C0-449E-8801-56944C20F7F8}" type="presParOf" srcId="{EB278F2E-84A1-44BC-B090-96EFEA8C186D}" destId="{8411F9B9-855C-4E9D-8264-FAFCDBEAB1BA}" srcOrd="3" destOrd="0" presId="urn:microsoft.com/office/officeart/2018/2/layout/IconVerticalSolidList"/>
    <dgm:cxn modelId="{B488BDE4-7372-4CEC-91EF-35177FE47582}" type="presParOf" srcId="{EB278F2E-84A1-44BC-B090-96EFEA8C186D}" destId="{19A9D2B0-0BF1-4A56-BFAF-778B76071B67}" srcOrd="4" destOrd="0" presId="urn:microsoft.com/office/officeart/2018/2/layout/IconVerticalSolidList"/>
    <dgm:cxn modelId="{154D196E-0A96-46E4-AF1D-998F8B6403BA}" type="presParOf" srcId="{19A9D2B0-0BF1-4A56-BFAF-778B76071B67}" destId="{673E4249-1E61-42E3-AD33-472CEB4B4DD5}" srcOrd="0" destOrd="0" presId="urn:microsoft.com/office/officeart/2018/2/layout/IconVerticalSolidList"/>
    <dgm:cxn modelId="{A5B74EDC-4CD0-4B6D-A82C-01A0810C8A3E}" type="presParOf" srcId="{19A9D2B0-0BF1-4A56-BFAF-778B76071B67}" destId="{64A057BC-34EC-4DDC-972F-264E305DC1D7}" srcOrd="1" destOrd="0" presId="urn:microsoft.com/office/officeart/2018/2/layout/IconVerticalSolidList"/>
    <dgm:cxn modelId="{4BAAEDAC-87E9-4608-AB22-005F6BF889C0}" type="presParOf" srcId="{19A9D2B0-0BF1-4A56-BFAF-778B76071B67}" destId="{77852219-CBC3-443B-B7A0-A1EDF8706D0F}" srcOrd="2" destOrd="0" presId="urn:microsoft.com/office/officeart/2018/2/layout/IconVerticalSolidList"/>
    <dgm:cxn modelId="{1C6077BF-9687-4837-B124-E3E87ACE1642}" type="presParOf" srcId="{19A9D2B0-0BF1-4A56-BFAF-778B76071B67}" destId="{3CA8571A-E87A-468F-8CA8-2371F4304B8E}" srcOrd="3" destOrd="0" presId="urn:microsoft.com/office/officeart/2018/2/layout/IconVerticalSolidList"/>
    <dgm:cxn modelId="{0EA48479-6843-4CE4-A587-191189BAA6FA}" type="presParOf" srcId="{EB278F2E-84A1-44BC-B090-96EFEA8C186D}" destId="{3FBBBB3D-A6F4-4C5E-9C24-2A26A61DA4BA}" srcOrd="5" destOrd="0" presId="urn:microsoft.com/office/officeart/2018/2/layout/IconVerticalSolidList"/>
    <dgm:cxn modelId="{3B8188B4-2BBC-467D-B861-F446E86BE365}" type="presParOf" srcId="{EB278F2E-84A1-44BC-B090-96EFEA8C186D}" destId="{1FEF0540-95D2-4840-84F7-ACDD1517D27D}" srcOrd="6" destOrd="0" presId="urn:microsoft.com/office/officeart/2018/2/layout/IconVerticalSolidList"/>
    <dgm:cxn modelId="{1FC76162-B8CA-4022-937C-CE5A944542F8}" type="presParOf" srcId="{1FEF0540-95D2-4840-84F7-ACDD1517D27D}" destId="{5F345809-83CC-4F08-88EA-44414C5E7996}" srcOrd="0" destOrd="0" presId="urn:microsoft.com/office/officeart/2018/2/layout/IconVerticalSolidList"/>
    <dgm:cxn modelId="{F1571E44-3022-4B6F-B91B-22803D31BBE7}" type="presParOf" srcId="{1FEF0540-95D2-4840-84F7-ACDD1517D27D}" destId="{87BCB513-D1FE-42F6-931E-C84860C0E0E3}" srcOrd="1" destOrd="0" presId="urn:microsoft.com/office/officeart/2018/2/layout/IconVerticalSolidList"/>
    <dgm:cxn modelId="{E9CB1D28-7E36-4E0B-91D4-33A52FAF4F43}" type="presParOf" srcId="{1FEF0540-95D2-4840-84F7-ACDD1517D27D}" destId="{B5CAEFE1-1BDB-41EF-883A-58419653FE6E}" srcOrd="2" destOrd="0" presId="urn:microsoft.com/office/officeart/2018/2/layout/IconVerticalSolidList"/>
    <dgm:cxn modelId="{F1DD314D-9D38-4517-BF73-8145E66A8301}" type="presParOf" srcId="{1FEF0540-95D2-4840-84F7-ACDD1517D27D}" destId="{6A958135-5B82-4AF1-907F-90C63B264FC4}" srcOrd="3" destOrd="0" presId="urn:microsoft.com/office/officeart/2018/2/layout/IconVerticalSolidList"/>
    <dgm:cxn modelId="{CA315CB2-7934-4229-8817-131CCE81FF1A}" type="presParOf" srcId="{EB278F2E-84A1-44BC-B090-96EFEA8C186D}" destId="{8EDCAED3-4B50-40D1-8E49-C00CBF65B3CB}" srcOrd="7" destOrd="0" presId="urn:microsoft.com/office/officeart/2018/2/layout/IconVerticalSolidList"/>
    <dgm:cxn modelId="{D875DFD8-16C2-415E-B35C-BB8DC5EE37E1}" type="presParOf" srcId="{EB278F2E-84A1-44BC-B090-96EFEA8C186D}" destId="{B12E97A7-FFBF-4FE1-873E-8C714520277A}" srcOrd="8" destOrd="0" presId="urn:microsoft.com/office/officeart/2018/2/layout/IconVerticalSolidList"/>
    <dgm:cxn modelId="{5CC7CFBB-376A-4D1F-9C10-D7B733CCB86A}" type="presParOf" srcId="{B12E97A7-FFBF-4FE1-873E-8C714520277A}" destId="{49C33E9D-9AFB-437B-8838-0A1BA0BE0E7E}" srcOrd="0" destOrd="0" presId="urn:microsoft.com/office/officeart/2018/2/layout/IconVerticalSolidList"/>
    <dgm:cxn modelId="{115DD07C-75F6-44AE-96C4-2E2EF760DF64}" type="presParOf" srcId="{B12E97A7-FFBF-4FE1-873E-8C714520277A}" destId="{C1888891-B97E-40A9-AE90-2593031FE373}" srcOrd="1" destOrd="0" presId="urn:microsoft.com/office/officeart/2018/2/layout/IconVerticalSolidList"/>
    <dgm:cxn modelId="{0BFBAE0D-1CAD-49A4-87BF-80F53FF155FE}" type="presParOf" srcId="{B12E97A7-FFBF-4FE1-873E-8C714520277A}" destId="{78D3984D-6443-4C81-A899-AEFCD7E319BC}" srcOrd="2" destOrd="0" presId="urn:microsoft.com/office/officeart/2018/2/layout/IconVerticalSolidList"/>
    <dgm:cxn modelId="{EC43157C-EA3A-408E-A5A3-F6D6D778092B}" type="presParOf" srcId="{B12E97A7-FFBF-4FE1-873E-8C714520277A}" destId="{9AF6AF5B-F5ED-44CF-AAB2-4E8FBB2A8306}" srcOrd="3" destOrd="0" presId="urn:microsoft.com/office/officeart/2018/2/layout/IconVerticalSolidList"/>
    <dgm:cxn modelId="{7206BBA6-B4F0-401A-BF36-81E4AF8C10DF}" type="presParOf" srcId="{EB278F2E-84A1-44BC-B090-96EFEA8C186D}" destId="{79EBE515-3ABC-4032-8BBA-176824BC5433}" srcOrd="9" destOrd="0" presId="urn:microsoft.com/office/officeart/2018/2/layout/IconVerticalSolidList"/>
    <dgm:cxn modelId="{23DB4A71-2FDA-4EFE-AAD6-DA081B86D8F0}" type="presParOf" srcId="{EB278F2E-84A1-44BC-B090-96EFEA8C186D}" destId="{FE85DFCE-5C4A-40F0-AEC2-ACB3889F8C5F}" srcOrd="10" destOrd="0" presId="urn:microsoft.com/office/officeart/2018/2/layout/IconVerticalSolidList"/>
    <dgm:cxn modelId="{2AF5CEDB-EBD1-443A-97B6-82CFFA1B5C8B}" type="presParOf" srcId="{FE85DFCE-5C4A-40F0-AEC2-ACB3889F8C5F}" destId="{F3777A29-B926-49C9-8239-2F7609D8FA49}" srcOrd="0" destOrd="0" presId="urn:microsoft.com/office/officeart/2018/2/layout/IconVerticalSolidList"/>
    <dgm:cxn modelId="{139129E4-D0D6-4751-9F1C-59C99DE85D1E}" type="presParOf" srcId="{FE85DFCE-5C4A-40F0-AEC2-ACB3889F8C5F}" destId="{50766B71-7887-46C3-A173-013E42BF7483}" srcOrd="1" destOrd="0" presId="urn:microsoft.com/office/officeart/2018/2/layout/IconVerticalSolidList"/>
    <dgm:cxn modelId="{DB7BB5A3-8FA3-43BD-970B-136C78F3C7F0}" type="presParOf" srcId="{FE85DFCE-5C4A-40F0-AEC2-ACB3889F8C5F}" destId="{7AAE832A-E676-43F5-9A80-557346C4A88E}" srcOrd="2" destOrd="0" presId="urn:microsoft.com/office/officeart/2018/2/layout/IconVerticalSolidList"/>
    <dgm:cxn modelId="{09D7815E-D148-4C42-86F9-500DF1F57E24}" type="presParOf" srcId="{FE85DFCE-5C4A-40F0-AEC2-ACB3889F8C5F}" destId="{33BAB352-93DC-4687-8108-2EA9528BE7C0}" srcOrd="3" destOrd="0" presId="urn:microsoft.com/office/officeart/2018/2/layout/IconVerticalSoli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DFB49C-6E7D-495B-8BDE-5017BB21C319}" type="doc">
      <dgm:prSet loTypeId="urn:microsoft.com/office/officeart/2005/8/layout/chart3" loCatId="cycle" qsTypeId="urn:microsoft.com/office/officeart/2005/8/quickstyle/simple1" qsCatId="simple" csTypeId="urn:microsoft.com/office/officeart/2005/8/colors/colorful1" csCatId="colorful"/>
      <dgm:spPr/>
      <dgm:t>
        <a:bodyPr/>
        <a:lstStyle/>
        <a:p>
          <a:endParaRPr lang="en-US"/>
        </a:p>
      </dgm:t>
    </dgm:pt>
    <dgm:pt modelId="{4C444B18-B44B-4235-929C-2ADC462C23F3}">
      <dgm:prSet/>
      <dgm:spPr/>
      <dgm:t>
        <a:bodyPr/>
        <a:lstStyle/>
        <a:p>
          <a:r>
            <a:rPr lang="tr-TR"/>
            <a:t>Every user can create.</a:t>
          </a:r>
          <a:endParaRPr lang="en-US"/>
        </a:p>
      </dgm:t>
    </dgm:pt>
    <dgm:pt modelId="{25335143-3C15-44E4-832D-CC3C27A7F4CA}" type="parTrans" cxnId="{CC7074AD-0792-4CE7-8363-F943CD823689}">
      <dgm:prSet/>
      <dgm:spPr/>
      <dgm:t>
        <a:bodyPr/>
        <a:lstStyle/>
        <a:p>
          <a:endParaRPr lang="en-US"/>
        </a:p>
      </dgm:t>
    </dgm:pt>
    <dgm:pt modelId="{08FC3C5A-ED69-42C8-A5EE-710DAB6F30F8}" type="sibTrans" cxnId="{CC7074AD-0792-4CE7-8363-F943CD823689}">
      <dgm:prSet/>
      <dgm:spPr/>
      <dgm:t>
        <a:bodyPr/>
        <a:lstStyle/>
        <a:p>
          <a:endParaRPr lang="en-US"/>
        </a:p>
      </dgm:t>
    </dgm:pt>
    <dgm:pt modelId="{9EB42248-BF03-4452-8DA4-5D387D147E8D}">
      <dgm:prSet/>
      <dgm:spPr/>
      <dgm:t>
        <a:bodyPr/>
        <a:lstStyle/>
        <a:p>
          <a:r>
            <a:rPr lang="tr-TR"/>
            <a:t>Every user can see any post.</a:t>
          </a:r>
          <a:endParaRPr lang="en-US"/>
        </a:p>
      </dgm:t>
    </dgm:pt>
    <dgm:pt modelId="{8F716E9C-70B2-4FA3-A8A3-294212C1186B}" type="parTrans" cxnId="{10E63169-4BE5-4825-AABF-EA41EEB31E27}">
      <dgm:prSet/>
      <dgm:spPr/>
      <dgm:t>
        <a:bodyPr/>
        <a:lstStyle/>
        <a:p>
          <a:endParaRPr lang="en-US"/>
        </a:p>
      </dgm:t>
    </dgm:pt>
    <dgm:pt modelId="{1DA7CD0C-3D09-4AA0-B43D-FF36244E694D}" type="sibTrans" cxnId="{10E63169-4BE5-4825-AABF-EA41EEB31E27}">
      <dgm:prSet/>
      <dgm:spPr/>
      <dgm:t>
        <a:bodyPr/>
        <a:lstStyle/>
        <a:p>
          <a:endParaRPr lang="en-US"/>
        </a:p>
      </dgm:t>
    </dgm:pt>
    <dgm:pt modelId="{9D086489-1B25-4847-88CC-D273587E02DF}">
      <dgm:prSet/>
      <dgm:spPr/>
      <dgm:t>
        <a:bodyPr/>
        <a:lstStyle/>
        <a:p>
          <a:r>
            <a:rPr lang="tr-TR"/>
            <a:t>Post Categorization</a:t>
          </a:r>
          <a:endParaRPr lang="en-US"/>
        </a:p>
      </dgm:t>
    </dgm:pt>
    <dgm:pt modelId="{34F6886B-B6A7-4C4A-AC6C-8EB383313FC0}" type="parTrans" cxnId="{D1E03EE8-D048-4478-B7D3-3433C920F6FF}">
      <dgm:prSet/>
      <dgm:spPr/>
      <dgm:t>
        <a:bodyPr/>
        <a:lstStyle/>
        <a:p>
          <a:endParaRPr lang="en-US"/>
        </a:p>
      </dgm:t>
    </dgm:pt>
    <dgm:pt modelId="{C666DBBC-DC57-4421-8FB2-102364884079}" type="sibTrans" cxnId="{D1E03EE8-D048-4478-B7D3-3433C920F6FF}">
      <dgm:prSet/>
      <dgm:spPr/>
      <dgm:t>
        <a:bodyPr/>
        <a:lstStyle/>
        <a:p>
          <a:endParaRPr lang="en-US"/>
        </a:p>
      </dgm:t>
    </dgm:pt>
    <dgm:pt modelId="{CA6A0915-E44A-4E20-A409-905D27474E5B}">
      <dgm:prSet/>
      <dgm:spPr/>
      <dgm:t>
        <a:bodyPr/>
        <a:lstStyle/>
        <a:p>
          <a:r>
            <a:rPr lang="tr-TR"/>
            <a:t>Voting on Consensus Algorithm</a:t>
          </a:r>
          <a:endParaRPr lang="en-US"/>
        </a:p>
      </dgm:t>
    </dgm:pt>
    <dgm:pt modelId="{DF536062-70F0-4EEF-8AEC-F43555B1F41D}" type="parTrans" cxnId="{66F43687-94A2-400C-8F99-A89975383DA4}">
      <dgm:prSet/>
      <dgm:spPr/>
      <dgm:t>
        <a:bodyPr/>
        <a:lstStyle/>
        <a:p>
          <a:endParaRPr lang="en-US"/>
        </a:p>
      </dgm:t>
    </dgm:pt>
    <dgm:pt modelId="{488A6D2B-C6D6-4F49-BB64-61CDB26AD5F0}" type="sibTrans" cxnId="{66F43687-94A2-400C-8F99-A89975383DA4}">
      <dgm:prSet/>
      <dgm:spPr/>
      <dgm:t>
        <a:bodyPr/>
        <a:lstStyle/>
        <a:p>
          <a:endParaRPr lang="en-US"/>
        </a:p>
      </dgm:t>
    </dgm:pt>
    <dgm:pt modelId="{282B591D-09ED-4DFC-AD56-7BA3D462F002}">
      <dgm:prSet/>
      <dgm:spPr/>
      <dgm:t>
        <a:bodyPr/>
        <a:lstStyle/>
        <a:p>
          <a:r>
            <a:rPr lang="tr-TR"/>
            <a:t>The life of content is 24 hours.</a:t>
          </a:r>
          <a:endParaRPr lang="en-US"/>
        </a:p>
      </dgm:t>
    </dgm:pt>
    <dgm:pt modelId="{B91A1149-78FA-49E4-8F34-245CF4D6804B}" type="parTrans" cxnId="{AE208829-71F9-4DDC-A723-036EF5C63DBD}">
      <dgm:prSet/>
      <dgm:spPr/>
      <dgm:t>
        <a:bodyPr/>
        <a:lstStyle/>
        <a:p>
          <a:endParaRPr lang="en-US"/>
        </a:p>
      </dgm:t>
    </dgm:pt>
    <dgm:pt modelId="{5A75DCC7-DE7D-489F-B678-9A900C749319}" type="sibTrans" cxnId="{AE208829-71F9-4DDC-A723-036EF5C63DBD}">
      <dgm:prSet/>
      <dgm:spPr/>
      <dgm:t>
        <a:bodyPr/>
        <a:lstStyle/>
        <a:p>
          <a:endParaRPr lang="en-US"/>
        </a:p>
      </dgm:t>
    </dgm:pt>
    <dgm:pt modelId="{A4FB60E6-1741-4EF5-8C6E-FE804916676A}">
      <dgm:prSet/>
      <dgm:spPr/>
      <dgm:t>
        <a:bodyPr/>
        <a:lstStyle/>
        <a:p>
          <a:r>
            <a:rPr lang="tr-TR"/>
            <a:t>Harmful content will punish</a:t>
          </a:r>
          <a:endParaRPr lang="en-US"/>
        </a:p>
      </dgm:t>
    </dgm:pt>
    <dgm:pt modelId="{9775E1D7-002D-4D40-96DA-275AFCF67FF3}" type="parTrans" cxnId="{0A585E3E-5E2A-4E66-9D43-61D901250FBC}">
      <dgm:prSet/>
      <dgm:spPr/>
      <dgm:t>
        <a:bodyPr/>
        <a:lstStyle/>
        <a:p>
          <a:endParaRPr lang="en-US"/>
        </a:p>
      </dgm:t>
    </dgm:pt>
    <dgm:pt modelId="{6AA7586D-23FE-400C-AFB3-9DB62F418B5A}" type="sibTrans" cxnId="{0A585E3E-5E2A-4E66-9D43-61D901250FBC}">
      <dgm:prSet/>
      <dgm:spPr/>
      <dgm:t>
        <a:bodyPr/>
        <a:lstStyle/>
        <a:p>
          <a:endParaRPr lang="en-US"/>
        </a:p>
      </dgm:t>
    </dgm:pt>
    <dgm:pt modelId="{6699BF82-F541-445F-AB77-3A8AA64DBAE5}">
      <dgm:prSet/>
      <dgm:spPr/>
      <dgm:t>
        <a:bodyPr/>
        <a:lstStyle/>
        <a:p>
          <a:r>
            <a:rPr lang="tr-TR"/>
            <a:t>Users can rate with upvote and downvote</a:t>
          </a:r>
          <a:endParaRPr lang="en-US"/>
        </a:p>
      </dgm:t>
    </dgm:pt>
    <dgm:pt modelId="{4ADC9570-021C-482F-B5C7-EAA5DFB97321}" type="parTrans" cxnId="{89C16C67-23E2-45DE-83B3-8F6C62BD7CB0}">
      <dgm:prSet/>
      <dgm:spPr/>
      <dgm:t>
        <a:bodyPr/>
        <a:lstStyle/>
        <a:p>
          <a:endParaRPr lang="en-US"/>
        </a:p>
      </dgm:t>
    </dgm:pt>
    <dgm:pt modelId="{06F3778D-F001-4C8C-A62C-6E4D53101868}" type="sibTrans" cxnId="{89C16C67-23E2-45DE-83B3-8F6C62BD7CB0}">
      <dgm:prSet/>
      <dgm:spPr/>
      <dgm:t>
        <a:bodyPr/>
        <a:lstStyle/>
        <a:p>
          <a:endParaRPr lang="en-US"/>
        </a:p>
      </dgm:t>
    </dgm:pt>
    <dgm:pt modelId="{37E30FB0-3DF8-4BC3-BF9D-57FA6835F185}" type="pres">
      <dgm:prSet presAssocID="{10DFB49C-6E7D-495B-8BDE-5017BB21C319}" presName="compositeShape" presStyleCnt="0">
        <dgm:presLayoutVars>
          <dgm:chMax val="7"/>
          <dgm:dir/>
          <dgm:resizeHandles val="exact"/>
        </dgm:presLayoutVars>
      </dgm:prSet>
      <dgm:spPr/>
    </dgm:pt>
    <dgm:pt modelId="{B281D1C9-FBED-416B-B521-29BDF703A079}" type="pres">
      <dgm:prSet presAssocID="{10DFB49C-6E7D-495B-8BDE-5017BB21C319}" presName="wedge1" presStyleLbl="node1" presStyleIdx="0" presStyleCnt="7"/>
      <dgm:spPr/>
    </dgm:pt>
    <dgm:pt modelId="{07E744ED-7BE8-4626-A0FE-3FFE3FD5E7F3}" type="pres">
      <dgm:prSet presAssocID="{10DFB49C-6E7D-495B-8BDE-5017BB21C319}" presName="wedge1Tx" presStyleLbl="node1" presStyleIdx="0" presStyleCnt="7">
        <dgm:presLayoutVars>
          <dgm:chMax val="0"/>
          <dgm:chPref val="0"/>
          <dgm:bulletEnabled val="1"/>
        </dgm:presLayoutVars>
      </dgm:prSet>
      <dgm:spPr/>
    </dgm:pt>
    <dgm:pt modelId="{EA021445-A787-49CE-8532-8004513C0C50}" type="pres">
      <dgm:prSet presAssocID="{10DFB49C-6E7D-495B-8BDE-5017BB21C319}" presName="wedge2" presStyleLbl="node1" presStyleIdx="1" presStyleCnt="7"/>
      <dgm:spPr/>
    </dgm:pt>
    <dgm:pt modelId="{9DB38B72-170B-45B0-97C4-EBA94A053988}" type="pres">
      <dgm:prSet presAssocID="{10DFB49C-6E7D-495B-8BDE-5017BB21C319}" presName="wedge2Tx" presStyleLbl="node1" presStyleIdx="1" presStyleCnt="7">
        <dgm:presLayoutVars>
          <dgm:chMax val="0"/>
          <dgm:chPref val="0"/>
          <dgm:bulletEnabled val="1"/>
        </dgm:presLayoutVars>
      </dgm:prSet>
      <dgm:spPr/>
    </dgm:pt>
    <dgm:pt modelId="{8E2B9B1C-4011-41AA-ADCF-FA5DB5A2213D}" type="pres">
      <dgm:prSet presAssocID="{10DFB49C-6E7D-495B-8BDE-5017BB21C319}" presName="wedge3" presStyleLbl="node1" presStyleIdx="2" presStyleCnt="7"/>
      <dgm:spPr/>
    </dgm:pt>
    <dgm:pt modelId="{F152454D-53F4-4A14-A24E-CD66A0C68C74}" type="pres">
      <dgm:prSet presAssocID="{10DFB49C-6E7D-495B-8BDE-5017BB21C319}" presName="wedge3Tx" presStyleLbl="node1" presStyleIdx="2" presStyleCnt="7">
        <dgm:presLayoutVars>
          <dgm:chMax val="0"/>
          <dgm:chPref val="0"/>
          <dgm:bulletEnabled val="1"/>
        </dgm:presLayoutVars>
      </dgm:prSet>
      <dgm:spPr/>
    </dgm:pt>
    <dgm:pt modelId="{132AA611-C417-4478-914A-D0D2E9CCB2BC}" type="pres">
      <dgm:prSet presAssocID="{10DFB49C-6E7D-495B-8BDE-5017BB21C319}" presName="wedge4" presStyleLbl="node1" presStyleIdx="3" presStyleCnt="7"/>
      <dgm:spPr/>
    </dgm:pt>
    <dgm:pt modelId="{6B835ADE-8B2F-4C61-9FEE-3E04C96065DF}" type="pres">
      <dgm:prSet presAssocID="{10DFB49C-6E7D-495B-8BDE-5017BB21C319}" presName="wedge4Tx" presStyleLbl="node1" presStyleIdx="3" presStyleCnt="7">
        <dgm:presLayoutVars>
          <dgm:chMax val="0"/>
          <dgm:chPref val="0"/>
          <dgm:bulletEnabled val="1"/>
        </dgm:presLayoutVars>
      </dgm:prSet>
      <dgm:spPr/>
    </dgm:pt>
    <dgm:pt modelId="{38BA9E27-32D0-4EA3-8628-BB9DFA3C7197}" type="pres">
      <dgm:prSet presAssocID="{10DFB49C-6E7D-495B-8BDE-5017BB21C319}" presName="wedge5" presStyleLbl="node1" presStyleIdx="4" presStyleCnt="7"/>
      <dgm:spPr/>
    </dgm:pt>
    <dgm:pt modelId="{589337A5-FF5F-49BF-A355-AB79046DB2E0}" type="pres">
      <dgm:prSet presAssocID="{10DFB49C-6E7D-495B-8BDE-5017BB21C319}" presName="wedge5Tx" presStyleLbl="node1" presStyleIdx="4" presStyleCnt="7">
        <dgm:presLayoutVars>
          <dgm:chMax val="0"/>
          <dgm:chPref val="0"/>
          <dgm:bulletEnabled val="1"/>
        </dgm:presLayoutVars>
      </dgm:prSet>
      <dgm:spPr/>
    </dgm:pt>
    <dgm:pt modelId="{1C729B76-EF45-4DA8-815B-A91A57C2B62A}" type="pres">
      <dgm:prSet presAssocID="{10DFB49C-6E7D-495B-8BDE-5017BB21C319}" presName="wedge6" presStyleLbl="node1" presStyleIdx="5" presStyleCnt="7"/>
      <dgm:spPr/>
    </dgm:pt>
    <dgm:pt modelId="{7D2C0DA7-2C65-4A51-B5BD-DF8C5F2776F1}" type="pres">
      <dgm:prSet presAssocID="{10DFB49C-6E7D-495B-8BDE-5017BB21C319}" presName="wedge6Tx" presStyleLbl="node1" presStyleIdx="5" presStyleCnt="7">
        <dgm:presLayoutVars>
          <dgm:chMax val="0"/>
          <dgm:chPref val="0"/>
          <dgm:bulletEnabled val="1"/>
        </dgm:presLayoutVars>
      </dgm:prSet>
      <dgm:spPr/>
    </dgm:pt>
    <dgm:pt modelId="{2DE59771-541D-4327-B8CB-D1661489E445}" type="pres">
      <dgm:prSet presAssocID="{10DFB49C-6E7D-495B-8BDE-5017BB21C319}" presName="wedge7" presStyleLbl="node1" presStyleIdx="6" presStyleCnt="7"/>
      <dgm:spPr/>
    </dgm:pt>
    <dgm:pt modelId="{05AAB9E3-4A07-412A-92B2-76AACCC6979A}" type="pres">
      <dgm:prSet presAssocID="{10DFB49C-6E7D-495B-8BDE-5017BB21C319}" presName="wedge7Tx" presStyleLbl="node1" presStyleIdx="6" presStyleCnt="7">
        <dgm:presLayoutVars>
          <dgm:chMax val="0"/>
          <dgm:chPref val="0"/>
          <dgm:bulletEnabled val="1"/>
        </dgm:presLayoutVars>
      </dgm:prSet>
      <dgm:spPr/>
    </dgm:pt>
  </dgm:ptLst>
  <dgm:cxnLst>
    <dgm:cxn modelId="{3D45460E-CC22-4681-A7E4-0C82753377E5}" type="presOf" srcId="{9EB42248-BF03-4452-8DA4-5D387D147E8D}" destId="{9DB38B72-170B-45B0-97C4-EBA94A053988}" srcOrd="1" destOrd="0" presId="urn:microsoft.com/office/officeart/2005/8/layout/chart3"/>
    <dgm:cxn modelId="{AE208829-71F9-4DDC-A723-036EF5C63DBD}" srcId="{10DFB49C-6E7D-495B-8BDE-5017BB21C319}" destId="{282B591D-09ED-4DFC-AD56-7BA3D462F002}" srcOrd="4" destOrd="0" parTransId="{B91A1149-78FA-49E4-8F34-245CF4D6804B}" sibTransId="{5A75DCC7-DE7D-489F-B678-9A900C749319}"/>
    <dgm:cxn modelId="{0A585E3E-5E2A-4E66-9D43-61D901250FBC}" srcId="{10DFB49C-6E7D-495B-8BDE-5017BB21C319}" destId="{A4FB60E6-1741-4EF5-8C6E-FE804916676A}" srcOrd="5" destOrd="0" parTransId="{9775E1D7-002D-4D40-96DA-275AFCF67FF3}" sibTransId="{6AA7586D-23FE-400C-AFB3-9DB62F418B5A}"/>
    <dgm:cxn modelId="{B052A13E-2061-4178-8345-FB7B8B0F3A2B}" type="presOf" srcId="{6699BF82-F541-445F-AB77-3A8AA64DBAE5}" destId="{05AAB9E3-4A07-412A-92B2-76AACCC6979A}" srcOrd="1" destOrd="0" presId="urn:microsoft.com/office/officeart/2005/8/layout/chart3"/>
    <dgm:cxn modelId="{09780F40-E42C-4936-B7E4-62ABABE0D97E}" type="presOf" srcId="{9EB42248-BF03-4452-8DA4-5D387D147E8D}" destId="{EA021445-A787-49CE-8532-8004513C0C50}" srcOrd="0" destOrd="0" presId="urn:microsoft.com/office/officeart/2005/8/layout/chart3"/>
    <dgm:cxn modelId="{7A7C2D60-6BEA-46A0-8827-0BCEBECDB128}" type="presOf" srcId="{282B591D-09ED-4DFC-AD56-7BA3D462F002}" destId="{589337A5-FF5F-49BF-A355-AB79046DB2E0}" srcOrd="1" destOrd="0" presId="urn:microsoft.com/office/officeart/2005/8/layout/chart3"/>
    <dgm:cxn modelId="{89C16C67-23E2-45DE-83B3-8F6C62BD7CB0}" srcId="{10DFB49C-6E7D-495B-8BDE-5017BB21C319}" destId="{6699BF82-F541-445F-AB77-3A8AA64DBAE5}" srcOrd="6" destOrd="0" parTransId="{4ADC9570-021C-482F-B5C7-EAA5DFB97321}" sibTransId="{06F3778D-F001-4C8C-A62C-6E4D53101868}"/>
    <dgm:cxn modelId="{10E63169-4BE5-4825-AABF-EA41EEB31E27}" srcId="{10DFB49C-6E7D-495B-8BDE-5017BB21C319}" destId="{9EB42248-BF03-4452-8DA4-5D387D147E8D}" srcOrd="1" destOrd="0" parTransId="{8F716E9C-70B2-4FA3-A8A3-294212C1186B}" sibTransId="{1DA7CD0C-3D09-4AA0-B43D-FF36244E694D}"/>
    <dgm:cxn modelId="{499D336F-59AC-4779-A567-4360C8586975}" type="presOf" srcId="{A4FB60E6-1741-4EF5-8C6E-FE804916676A}" destId="{1C729B76-EF45-4DA8-815B-A91A57C2B62A}" srcOrd="0" destOrd="0" presId="urn:microsoft.com/office/officeart/2005/8/layout/chart3"/>
    <dgm:cxn modelId="{9476BA79-7761-47A4-AB18-CB5CA031DF7E}" type="presOf" srcId="{6699BF82-F541-445F-AB77-3A8AA64DBAE5}" destId="{2DE59771-541D-4327-B8CB-D1661489E445}" srcOrd="0" destOrd="0" presId="urn:microsoft.com/office/officeart/2005/8/layout/chart3"/>
    <dgm:cxn modelId="{04C6E27A-AF24-4D46-A10B-4BC9DB8409C9}" type="presOf" srcId="{4C444B18-B44B-4235-929C-2ADC462C23F3}" destId="{B281D1C9-FBED-416B-B521-29BDF703A079}" srcOrd="0" destOrd="0" presId="urn:microsoft.com/office/officeart/2005/8/layout/chart3"/>
    <dgm:cxn modelId="{66F43687-94A2-400C-8F99-A89975383DA4}" srcId="{10DFB49C-6E7D-495B-8BDE-5017BB21C319}" destId="{CA6A0915-E44A-4E20-A409-905D27474E5B}" srcOrd="3" destOrd="0" parTransId="{DF536062-70F0-4EEF-8AEC-F43555B1F41D}" sibTransId="{488A6D2B-C6D6-4F49-BB64-61CDB26AD5F0}"/>
    <dgm:cxn modelId="{3A713D91-EFDD-4184-91C0-C259B99338E8}" type="presOf" srcId="{A4FB60E6-1741-4EF5-8C6E-FE804916676A}" destId="{7D2C0DA7-2C65-4A51-B5BD-DF8C5F2776F1}" srcOrd="1" destOrd="0" presId="urn:microsoft.com/office/officeart/2005/8/layout/chart3"/>
    <dgm:cxn modelId="{8DC4A796-60DF-4192-AABB-05A5C72F4CCE}" type="presOf" srcId="{10DFB49C-6E7D-495B-8BDE-5017BB21C319}" destId="{37E30FB0-3DF8-4BC3-BF9D-57FA6835F185}" srcOrd="0" destOrd="0" presId="urn:microsoft.com/office/officeart/2005/8/layout/chart3"/>
    <dgm:cxn modelId="{CC7074AD-0792-4CE7-8363-F943CD823689}" srcId="{10DFB49C-6E7D-495B-8BDE-5017BB21C319}" destId="{4C444B18-B44B-4235-929C-2ADC462C23F3}" srcOrd="0" destOrd="0" parTransId="{25335143-3C15-44E4-832D-CC3C27A7F4CA}" sibTransId="{08FC3C5A-ED69-42C8-A5EE-710DAB6F30F8}"/>
    <dgm:cxn modelId="{AB183DC3-0FE0-49F3-B2CE-8279F1605C9D}" type="presOf" srcId="{CA6A0915-E44A-4E20-A409-905D27474E5B}" destId="{132AA611-C417-4478-914A-D0D2E9CCB2BC}" srcOrd="0" destOrd="0" presId="urn:microsoft.com/office/officeart/2005/8/layout/chart3"/>
    <dgm:cxn modelId="{774BEFC7-04D4-4AB9-9D05-A429639E96E5}" type="presOf" srcId="{CA6A0915-E44A-4E20-A409-905D27474E5B}" destId="{6B835ADE-8B2F-4C61-9FEE-3E04C96065DF}" srcOrd="1" destOrd="0" presId="urn:microsoft.com/office/officeart/2005/8/layout/chart3"/>
    <dgm:cxn modelId="{61E120CB-16DE-4ECF-9B87-8BC56E28B1C3}" type="presOf" srcId="{9D086489-1B25-4847-88CC-D273587E02DF}" destId="{F152454D-53F4-4A14-A24E-CD66A0C68C74}" srcOrd="1" destOrd="0" presId="urn:microsoft.com/office/officeart/2005/8/layout/chart3"/>
    <dgm:cxn modelId="{D293F2D1-8A11-4D5F-88BF-F48FB3E6BE12}" type="presOf" srcId="{4C444B18-B44B-4235-929C-2ADC462C23F3}" destId="{07E744ED-7BE8-4626-A0FE-3FFE3FD5E7F3}" srcOrd="1" destOrd="0" presId="urn:microsoft.com/office/officeart/2005/8/layout/chart3"/>
    <dgm:cxn modelId="{3037F3D9-3CAB-4FF2-9F9A-CC0699192425}" type="presOf" srcId="{282B591D-09ED-4DFC-AD56-7BA3D462F002}" destId="{38BA9E27-32D0-4EA3-8628-BB9DFA3C7197}" srcOrd="0" destOrd="0" presId="urn:microsoft.com/office/officeart/2005/8/layout/chart3"/>
    <dgm:cxn modelId="{D1E03EE8-D048-4478-B7D3-3433C920F6FF}" srcId="{10DFB49C-6E7D-495B-8BDE-5017BB21C319}" destId="{9D086489-1B25-4847-88CC-D273587E02DF}" srcOrd="2" destOrd="0" parTransId="{34F6886B-B6A7-4C4A-AC6C-8EB383313FC0}" sibTransId="{C666DBBC-DC57-4421-8FB2-102364884079}"/>
    <dgm:cxn modelId="{9DC154FC-1AA0-46F3-AA3D-AF432B9D37FB}" type="presOf" srcId="{9D086489-1B25-4847-88CC-D273587E02DF}" destId="{8E2B9B1C-4011-41AA-ADCF-FA5DB5A2213D}" srcOrd="0" destOrd="0" presId="urn:microsoft.com/office/officeart/2005/8/layout/chart3"/>
    <dgm:cxn modelId="{8A3C30E7-CEED-4C79-9CDF-22503D914FD5}" type="presParOf" srcId="{37E30FB0-3DF8-4BC3-BF9D-57FA6835F185}" destId="{B281D1C9-FBED-416B-B521-29BDF703A079}" srcOrd="0" destOrd="0" presId="urn:microsoft.com/office/officeart/2005/8/layout/chart3"/>
    <dgm:cxn modelId="{BCED0F98-B00D-444B-B02E-847B0379D675}" type="presParOf" srcId="{37E30FB0-3DF8-4BC3-BF9D-57FA6835F185}" destId="{07E744ED-7BE8-4626-A0FE-3FFE3FD5E7F3}" srcOrd="1" destOrd="0" presId="urn:microsoft.com/office/officeart/2005/8/layout/chart3"/>
    <dgm:cxn modelId="{016C0215-6BEF-400E-9E63-51F748E44B7C}" type="presParOf" srcId="{37E30FB0-3DF8-4BC3-BF9D-57FA6835F185}" destId="{EA021445-A787-49CE-8532-8004513C0C50}" srcOrd="2" destOrd="0" presId="urn:microsoft.com/office/officeart/2005/8/layout/chart3"/>
    <dgm:cxn modelId="{5A043478-44C8-474C-9BF5-EDABE2CD622E}" type="presParOf" srcId="{37E30FB0-3DF8-4BC3-BF9D-57FA6835F185}" destId="{9DB38B72-170B-45B0-97C4-EBA94A053988}" srcOrd="3" destOrd="0" presId="urn:microsoft.com/office/officeart/2005/8/layout/chart3"/>
    <dgm:cxn modelId="{F9B7B84E-5601-42EE-93D7-B1E0A6E0DC41}" type="presParOf" srcId="{37E30FB0-3DF8-4BC3-BF9D-57FA6835F185}" destId="{8E2B9B1C-4011-41AA-ADCF-FA5DB5A2213D}" srcOrd="4" destOrd="0" presId="urn:microsoft.com/office/officeart/2005/8/layout/chart3"/>
    <dgm:cxn modelId="{4DCE0980-B52D-4DA5-9AF4-D140D9B9C70C}" type="presParOf" srcId="{37E30FB0-3DF8-4BC3-BF9D-57FA6835F185}" destId="{F152454D-53F4-4A14-A24E-CD66A0C68C74}" srcOrd="5" destOrd="0" presId="urn:microsoft.com/office/officeart/2005/8/layout/chart3"/>
    <dgm:cxn modelId="{71676A99-83A6-423D-B9EA-0227A381BB40}" type="presParOf" srcId="{37E30FB0-3DF8-4BC3-BF9D-57FA6835F185}" destId="{132AA611-C417-4478-914A-D0D2E9CCB2BC}" srcOrd="6" destOrd="0" presId="urn:microsoft.com/office/officeart/2005/8/layout/chart3"/>
    <dgm:cxn modelId="{928AFE79-5752-44A0-91BD-05BECC087D92}" type="presParOf" srcId="{37E30FB0-3DF8-4BC3-BF9D-57FA6835F185}" destId="{6B835ADE-8B2F-4C61-9FEE-3E04C96065DF}" srcOrd="7" destOrd="0" presId="urn:microsoft.com/office/officeart/2005/8/layout/chart3"/>
    <dgm:cxn modelId="{6FAAE8B1-163E-4674-B390-8335CCA97FA8}" type="presParOf" srcId="{37E30FB0-3DF8-4BC3-BF9D-57FA6835F185}" destId="{38BA9E27-32D0-4EA3-8628-BB9DFA3C7197}" srcOrd="8" destOrd="0" presId="urn:microsoft.com/office/officeart/2005/8/layout/chart3"/>
    <dgm:cxn modelId="{BE1478D8-5968-4D62-9DE5-DD5D7FB5CA81}" type="presParOf" srcId="{37E30FB0-3DF8-4BC3-BF9D-57FA6835F185}" destId="{589337A5-FF5F-49BF-A355-AB79046DB2E0}" srcOrd="9" destOrd="0" presId="urn:microsoft.com/office/officeart/2005/8/layout/chart3"/>
    <dgm:cxn modelId="{C4E8951A-8AB6-455E-89B0-7DDCF292F3AD}" type="presParOf" srcId="{37E30FB0-3DF8-4BC3-BF9D-57FA6835F185}" destId="{1C729B76-EF45-4DA8-815B-A91A57C2B62A}" srcOrd="10" destOrd="0" presId="urn:microsoft.com/office/officeart/2005/8/layout/chart3"/>
    <dgm:cxn modelId="{98637871-20D9-48D8-AE78-63345915B0BB}" type="presParOf" srcId="{37E30FB0-3DF8-4BC3-BF9D-57FA6835F185}" destId="{7D2C0DA7-2C65-4A51-B5BD-DF8C5F2776F1}" srcOrd="11" destOrd="0" presId="urn:microsoft.com/office/officeart/2005/8/layout/chart3"/>
    <dgm:cxn modelId="{6350336F-7D16-4E49-9DCD-47AE15A824FA}" type="presParOf" srcId="{37E30FB0-3DF8-4BC3-BF9D-57FA6835F185}" destId="{2DE59771-541D-4327-B8CB-D1661489E445}" srcOrd="12" destOrd="0" presId="urn:microsoft.com/office/officeart/2005/8/layout/chart3"/>
    <dgm:cxn modelId="{72B2A129-5885-4093-9BE2-21D23014B0DE}" type="presParOf" srcId="{37E30FB0-3DF8-4BC3-BF9D-57FA6835F185}" destId="{05AAB9E3-4A07-412A-92B2-76AACCC6979A}" srcOrd="13" destOrd="0" presId="urn:microsoft.com/office/officeart/2005/8/layout/char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504D79-5239-470F-B01E-069231BF1D91}">
      <dsp:nvSpPr>
        <dsp:cNvPr id="0" name=""/>
        <dsp:cNvSpPr/>
      </dsp:nvSpPr>
      <dsp:spPr>
        <a:xfrm>
          <a:off x="0" y="1370"/>
          <a:ext cx="5098256" cy="5840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45E3B9-8F8C-4ADC-9932-0AE85CD7D7EC}">
      <dsp:nvSpPr>
        <dsp:cNvPr id="0" name=""/>
        <dsp:cNvSpPr/>
      </dsp:nvSpPr>
      <dsp:spPr>
        <a:xfrm>
          <a:off x="176688" y="132792"/>
          <a:ext cx="321252" cy="321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A71BA3-8006-4EF3-A613-39028993917E}">
      <dsp:nvSpPr>
        <dsp:cNvPr id="0" name=""/>
        <dsp:cNvSpPr/>
      </dsp:nvSpPr>
      <dsp:spPr>
        <a:xfrm>
          <a:off x="674630" y="1370"/>
          <a:ext cx="4423625" cy="584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817" tIns="61817" rIns="61817" bIns="61817" numCol="1" spcCol="1270" anchor="ctr" anchorCtr="0">
          <a:noAutofit/>
        </a:bodyPr>
        <a:lstStyle/>
        <a:p>
          <a:pPr marL="0" lvl="0" indent="0" algn="l" defTabSz="844550">
            <a:lnSpc>
              <a:spcPct val="90000"/>
            </a:lnSpc>
            <a:spcBef>
              <a:spcPct val="0"/>
            </a:spcBef>
            <a:spcAft>
              <a:spcPct val="35000"/>
            </a:spcAft>
            <a:buNone/>
          </a:pPr>
          <a:r>
            <a:rPr lang="tr-TR" sz="1900" kern="1200" dirty="0"/>
            <a:t>Life </a:t>
          </a:r>
          <a:r>
            <a:rPr lang="tr-TR" sz="1900" kern="1200" dirty="0" err="1"/>
            <a:t>Cycle</a:t>
          </a:r>
          <a:r>
            <a:rPr lang="tr-TR" sz="1900" kern="1200" dirty="0"/>
            <a:t> of a Post(</a:t>
          </a:r>
          <a:r>
            <a:rPr lang="tr-TR" sz="1900" kern="1200" dirty="0" err="1"/>
            <a:t>Any</a:t>
          </a:r>
          <a:r>
            <a:rPr lang="tr-TR" sz="1900" kern="1200" dirty="0"/>
            <a:t> </a:t>
          </a:r>
          <a:r>
            <a:rPr lang="tr-TR" sz="1900" kern="1200" dirty="0" err="1"/>
            <a:t>content</a:t>
          </a:r>
          <a:r>
            <a:rPr lang="tr-TR" sz="1900" kern="1200" dirty="0"/>
            <a:t>)</a:t>
          </a:r>
          <a:endParaRPr lang="en-US" sz="1900" kern="1200" dirty="0"/>
        </a:p>
      </dsp:txBody>
      <dsp:txXfrm>
        <a:off x="674630" y="1370"/>
        <a:ext cx="4423625" cy="584095"/>
      </dsp:txXfrm>
    </dsp:sp>
    <dsp:sp modelId="{59858131-3C0D-4133-8208-EFE633232158}">
      <dsp:nvSpPr>
        <dsp:cNvPr id="0" name=""/>
        <dsp:cNvSpPr/>
      </dsp:nvSpPr>
      <dsp:spPr>
        <a:xfrm>
          <a:off x="0" y="731490"/>
          <a:ext cx="5098256" cy="5840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AA20C1-C55D-4B1E-B461-F8D2D5A94AC9}">
      <dsp:nvSpPr>
        <dsp:cNvPr id="0" name=""/>
        <dsp:cNvSpPr/>
      </dsp:nvSpPr>
      <dsp:spPr>
        <a:xfrm>
          <a:off x="176688" y="862911"/>
          <a:ext cx="321252" cy="321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BF1DED-69EA-4164-86E0-81CD8CB7869E}">
      <dsp:nvSpPr>
        <dsp:cNvPr id="0" name=""/>
        <dsp:cNvSpPr/>
      </dsp:nvSpPr>
      <dsp:spPr>
        <a:xfrm>
          <a:off x="674630" y="731490"/>
          <a:ext cx="4423625" cy="584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817" tIns="61817" rIns="61817" bIns="61817" numCol="1" spcCol="1270" anchor="ctr" anchorCtr="0">
          <a:noAutofit/>
        </a:bodyPr>
        <a:lstStyle/>
        <a:p>
          <a:pPr marL="0" lvl="0" indent="0" algn="l" defTabSz="844550">
            <a:lnSpc>
              <a:spcPct val="90000"/>
            </a:lnSpc>
            <a:spcBef>
              <a:spcPct val="0"/>
            </a:spcBef>
            <a:spcAft>
              <a:spcPct val="35000"/>
            </a:spcAft>
            <a:buNone/>
          </a:pPr>
          <a:r>
            <a:rPr lang="tr-TR" sz="1900" kern="1200"/>
            <a:t>Reward Distribution</a:t>
          </a:r>
          <a:endParaRPr lang="en-US" sz="1900" kern="1200"/>
        </a:p>
      </dsp:txBody>
      <dsp:txXfrm>
        <a:off x="674630" y="731490"/>
        <a:ext cx="4423625" cy="584095"/>
      </dsp:txXfrm>
    </dsp:sp>
    <dsp:sp modelId="{673E4249-1E61-42E3-AD33-472CEB4B4DD5}">
      <dsp:nvSpPr>
        <dsp:cNvPr id="0" name=""/>
        <dsp:cNvSpPr/>
      </dsp:nvSpPr>
      <dsp:spPr>
        <a:xfrm>
          <a:off x="0" y="1461609"/>
          <a:ext cx="5098256" cy="5840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A057BC-34EC-4DDC-972F-264E305DC1D7}">
      <dsp:nvSpPr>
        <dsp:cNvPr id="0" name=""/>
        <dsp:cNvSpPr/>
      </dsp:nvSpPr>
      <dsp:spPr>
        <a:xfrm>
          <a:off x="176688" y="1593031"/>
          <a:ext cx="321252" cy="321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A8571A-E87A-468F-8CA8-2371F4304B8E}">
      <dsp:nvSpPr>
        <dsp:cNvPr id="0" name=""/>
        <dsp:cNvSpPr/>
      </dsp:nvSpPr>
      <dsp:spPr>
        <a:xfrm>
          <a:off x="674630" y="1461609"/>
          <a:ext cx="4423625" cy="584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817" tIns="61817" rIns="61817" bIns="61817" numCol="1" spcCol="1270" anchor="ctr" anchorCtr="0">
          <a:noAutofit/>
        </a:bodyPr>
        <a:lstStyle/>
        <a:p>
          <a:pPr marL="0" lvl="0" indent="0" algn="l" defTabSz="844550">
            <a:lnSpc>
              <a:spcPct val="90000"/>
            </a:lnSpc>
            <a:spcBef>
              <a:spcPct val="0"/>
            </a:spcBef>
            <a:spcAft>
              <a:spcPct val="35000"/>
            </a:spcAft>
            <a:buNone/>
          </a:pPr>
          <a:r>
            <a:rPr lang="tr-TR" sz="1900" kern="1200"/>
            <a:t>Consensus Algorithm</a:t>
          </a:r>
          <a:endParaRPr lang="en-US" sz="1900" kern="1200"/>
        </a:p>
      </dsp:txBody>
      <dsp:txXfrm>
        <a:off x="674630" y="1461609"/>
        <a:ext cx="4423625" cy="584095"/>
      </dsp:txXfrm>
    </dsp:sp>
    <dsp:sp modelId="{5F345809-83CC-4F08-88EA-44414C5E7996}">
      <dsp:nvSpPr>
        <dsp:cNvPr id="0" name=""/>
        <dsp:cNvSpPr/>
      </dsp:nvSpPr>
      <dsp:spPr>
        <a:xfrm>
          <a:off x="0" y="2191728"/>
          <a:ext cx="5098256" cy="5840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BCB513-D1FE-42F6-931E-C84860C0E0E3}">
      <dsp:nvSpPr>
        <dsp:cNvPr id="0" name=""/>
        <dsp:cNvSpPr/>
      </dsp:nvSpPr>
      <dsp:spPr>
        <a:xfrm>
          <a:off x="176688" y="2323150"/>
          <a:ext cx="321252" cy="3212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958135-5B82-4AF1-907F-90C63B264FC4}">
      <dsp:nvSpPr>
        <dsp:cNvPr id="0" name=""/>
        <dsp:cNvSpPr/>
      </dsp:nvSpPr>
      <dsp:spPr>
        <a:xfrm>
          <a:off x="674630" y="2191728"/>
          <a:ext cx="4423625" cy="584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817" tIns="61817" rIns="61817" bIns="61817" numCol="1" spcCol="1270" anchor="ctr" anchorCtr="0">
          <a:noAutofit/>
        </a:bodyPr>
        <a:lstStyle/>
        <a:p>
          <a:pPr marL="0" lvl="0" indent="0" algn="l" defTabSz="844550">
            <a:lnSpc>
              <a:spcPct val="90000"/>
            </a:lnSpc>
            <a:spcBef>
              <a:spcPct val="0"/>
            </a:spcBef>
            <a:spcAft>
              <a:spcPct val="35000"/>
            </a:spcAft>
            <a:buNone/>
          </a:pPr>
          <a:r>
            <a:rPr lang="tr-TR" sz="1900" kern="1200"/>
            <a:t>Prudent Token</a:t>
          </a:r>
          <a:endParaRPr lang="en-US" sz="1900" kern="1200"/>
        </a:p>
      </dsp:txBody>
      <dsp:txXfrm>
        <a:off x="674630" y="2191728"/>
        <a:ext cx="4423625" cy="584095"/>
      </dsp:txXfrm>
    </dsp:sp>
    <dsp:sp modelId="{49C33E9D-9AFB-437B-8838-0A1BA0BE0E7E}">
      <dsp:nvSpPr>
        <dsp:cNvPr id="0" name=""/>
        <dsp:cNvSpPr/>
      </dsp:nvSpPr>
      <dsp:spPr>
        <a:xfrm>
          <a:off x="0" y="2921848"/>
          <a:ext cx="5098256" cy="5840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888891-B97E-40A9-AE90-2593031FE373}">
      <dsp:nvSpPr>
        <dsp:cNvPr id="0" name=""/>
        <dsp:cNvSpPr/>
      </dsp:nvSpPr>
      <dsp:spPr>
        <a:xfrm>
          <a:off x="176688" y="3053269"/>
          <a:ext cx="321252" cy="32125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F6AF5B-F5ED-44CF-AAB2-4E8FBB2A8306}">
      <dsp:nvSpPr>
        <dsp:cNvPr id="0" name=""/>
        <dsp:cNvSpPr/>
      </dsp:nvSpPr>
      <dsp:spPr>
        <a:xfrm>
          <a:off x="674630" y="2921848"/>
          <a:ext cx="4423625" cy="584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817" tIns="61817" rIns="61817" bIns="61817" numCol="1" spcCol="1270" anchor="ctr" anchorCtr="0">
          <a:noAutofit/>
        </a:bodyPr>
        <a:lstStyle/>
        <a:p>
          <a:pPr marL="0" lvl="0" indent="0" algn="l" defTabSz="844550">
            <a:lnSpc>
              <a:spcPct val="90000"/>
            </a:lnSpc>
            <a:spcBef>
              <a:spcPct val="0"/>
            </a:spcBef>
            <a:spcAft>
              <a:spcPct val="35000"/>
            </a:spcAft>
            <a:buNone/>
          </a:pPr>
          <a:r>
            <a:rPr lang="tr-TR" sz="1900" kern="1200"/>
            <a:t>Private Transactions</a:t>
          </a:r>
          <a:endParaRPr lang="en-US" sz="1900" kern="1200"/>
        </a:p>
      </dsp:txBody>
      <dsp:txXfrm>
        <a:off x="674630" y="2921848"/>
        <a:ext cx="4423625" cy="584095"/>
      </dsp:txXfrm>
    </dsp:sp>
    <dsp:sp modelId="{F3777A29-B926-49C9-8239-2F7609D8FA49}">
      <dsp:nvSpPr>
        <dsp:cNvPr id="0" name=""/>
        <dsp:cNvSpPr/>
      </dsp:nvSpPr>
      <dsp:spPr>
        <a:xfrm>
          <a:off x="0" y="3651967"/>
          <a:ext cx="5098256" cy="5840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766B71-7887-46C3-A173-013E42BF7483}">
      <dsp:nvSpPr>
        <dsp:cNvPr id="0" name=""/>
        <dsp:cNvSpPr/>
      </dsp:nvSpPr>
      <dsp:spPr>
        <a:xfrm>
          <a:off x="176688" y="3783389"/>
          <a:ext cx="321252" cy="32125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BAB352-93DC-4687-8108-2EA9528BE7C0}">
      <dsp:nvSpPr>
        <dsp:cNvPr id="0" name=""/>
        <dsp:cNvSpPr/>
      </dsp:nvSpPr>
      <dsp:spPr>
        <a:xfrm>
          <a:off x="674630" y="3651967"/>
          <a:ext cx="4423625" cy="584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817" tIns="61817" rIns="61817" bIns="61817" numCol="1" spcCol="1270" anchor="ctr" anchorCtr="0">
          <a:noAutofit/>
        </a:bodyPr>
        <a:lstStyle/>
        <a:p>
          <a:pPr marL="0" lvl="0" indent="0" algn="l" defTabSz="844550">
            <a:lnSpc>
              <a:spcPct val="90000"/>
            </a:lnSpc>
            <a:spcBef>
              <a:spcPct val="0"/>
            </a:spcBef>
            <a:spcAft>
              <a:spcPct val="35000"/>
            </a:spcAft>
            <a:buNone/>
          </a:pPr>
          <a:r>
            <a:rPr lang="tr-TR" sz="1900" kern="1200"/>
            <a:t>Protection from Sybil Attack</a:t>
          </a:r>
          <a:endParaRPr lang="en-US" sz="1900" kern="1200"/>
        </a:p>
      </dsp:txBody>
      <dsp:txXfrm>
        <a:off x="674630" y="3651967"/>
        <a:ext cx="4423625" cy="584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81D1C9-FBED-416B-B521-29BDF703A079}">
      <dsp:nvSpPr>
        <dsp:cNvPr id="0" name=""/>
        <dsp:cNvSpPr/>
      </dsp:nvSpPr>
      <dsp:spPr>
        <a:xfrm>
          <a:off x="1041302" y="217842"/>
          <a:ext cx="3182397" cy="3182397"/>
        </a:xfrm>
        <a:prstGeom prst="pie">
          <a:avLst>
            <a:gd name="adj1" fmla="val 16200000"/>
            <a:gd name="adj2" fmla="val 19285716"/>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tr-TR" sz="1000" kern="1200"/>
            <a:t>Every user can create.</a:t>
          </a:r>
          <a:endParaRPr lang="en-US" sz="1000" kern="1200"/>
        </a:p>
      </dsp:txBody>
      <dsp:txXfrm>
        <a:off x="2663946" y="520928"/>
        <a:ext cx="871370" cy="549342"/>
      </dsp:txXfrm>
    </dsp:sp>
    <dsp:sp modelId="{EA021445-A787-49CE-8532-8004513C0C50}">
      <dsp:nvSpPr>
        <dsp:cNvPr id="0" name=""/>
        <dsp:cNvSpPr/>
      </dsp:nvSpPr>
      <dsp:spPr>
        <a:xfrm>
          <a:off x="959090" y="388328"/>
          <a:ext cx="3182397" cy="3182397"/>
        </a:xfrm>
        <a:prstGeom prst="pie">
          <a:avLst>
            <a:gd name="adj1" fmla="val 19285716"/>
            <a:gd name="adj2" fmla="val 771428"/>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tr-TR" sz="1000" kern="1200"/>
            <a:t>Every user can see any post.</a:t>
          </a:r>
          <a:endParaRPr lang="en-US" sz="1000" kern="1200"/>
        </a:p>
      </dsp:txBody>
      <dsp:txXfrm>
        <a:off x="3137517" y="1524899"/>
        <a:ext cx="924410" cy="587228"/>
      </dsp:txXfrm>
    </dsp:sp>
    <dsp:sp modelId="{8E2B9B1C-4011-41AA-ADCF-FA5DB5A2213D}">
      <dsp:nvSpPr>
        <dsp:cNvPr id="0" name=""/>
        <dsp:cNvSpPr/>
      </dsp:nvSpPr>
      <dsp:spPr>
        <a:xfrm>
          <a:off x="959090" y="388328"/>
          <a:ext cx="3182397" cy="3182397"/>
        </a:xfrm>
        <a:prstGeom prst="pie">
          <a:avLst>
            <a:gd name="adj1" fmla="val 771428"/>
            <a:gd name="adj2" fmla="val 3857143"/>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tr-TR" sz="1000" kern="1200"/>
            <a:t>Post Categorization</a:t>
          </a:r>
          <a:endParaRPr lang="en-US" sz="1000" kern="1200"/>
        </a:p>
      </dsp:txBody>
      <dsp:txXfrm>
        <a:off x="3004917" y="2282612"/>
        <a:ext cx="833485" cy="606171"/>
      </dsp:txXfrm>
    </dsp:sp>
    <dsp:sp modelId="{132AA611-C417-4478-914A-D0D2E9CCB2BC}">
      <dsp:nvSpPr>
        <dsp:cNvPr id="0" name=""/>
        <dsp:cNvSpPr/>
      </dsp:nvSpPr>
      <dsp:spPr>
        <a:xfrm>
          <a:off x="959090" y="388328"/>
          <a:ext cx="3182397" cy="3182397"/>
        </a:xfrm>
        <a:prstGeom prst="pie">
          <a:avLst>
            <a:gd name="adj1" fmla="val 3857226"/>
            <a:gd name="adj2" fmla="val 6942858"/>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tr-TR" sz="1000" kern="1200"/>
            <a:t>Voting on Consensus Algorithm</a:t>
          </a:r>
          <a:endParaRPr lang="en-US" sz="1000" kern="1200"/>
        </a:p>
      </dsp:txBody>
      <dsp:txXfrm>
        <a:off x="2124075" y="2888783"/>
        <a:ext cx="852428" cy="606171"/>
      </dsp:txXfrm>
    </dsp:sp>
    <dsp:sp modelId="{38BA9E27-32D0-4EA3-8628-BB9DFA3C7197}">
      <dsp:nvSpPr>
        <dsp:cNvPr id="0" name=""/>
        <dsp:cNvSpPr/>
      </dsp:nvSpPr>
      <dsp:spPr>
        <a:xfrm>
          <a:off x="959090" y="388328"/>
          <a:ext cx="3182397" cy="3182397"/>
        </a:xfrm>
        <a:prstGeom prst="pie">
          <a:avLst>
            <a:gd name="adj1" fmla="val 6942858"/>
            <a:gd name="adj2" fmla="val 10028574"/>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tr-TR" sz="1000" kern="1200"/>
            <a:t>The life of content is 24 hours.</a:t>
          </a:r>
          <a:endParaRPr lang="en-US" sz="1000" kern="1200"/>
        </a:p>
      </dsp:txBody>
      <dsp:txXfrm>
        <a:off x="1262176" y="2282612"/>
        <a:ext cx="833485" cy="606171"/>
      </dsp:txXfrm>
    </dsp:sp>
    <dsp:sp modelId="{1C729B76-EF45-4DA8-815B-A91A57C2B62A}">
      <dsp:nvSpPr>
        <dsp:cNvPr id="0" name=""/>
        <dsp:cNvSpPr/>
      </dsp:nvSpPr>
      <dsp:spPr>
        <a:xfrm>
          <a:off x="959090" y="388328"/>
          <a:ext cx="3182397" cy="3182397"/>
        </a:xfrm>
        <a:prstGeom prst="pie">
          <a:avLst>
            <a:gd name="adj1" fmla="val 10028574"/>
            <a:gd name="adj2" fmla="val 13114284"/>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tr-TR" sz="1000" kern="1200"/>
            <a:t>Harmful content will punish</a:t>
          </a:r>
          <a:endParaRPr lang="en-US" sz="1000" kern="1200"/>
        </a:p>
      </dsp:txBody>
      <dsp:txXfrm>
        <a:off x="1038650" y="1524899"/>
        <a:ext cx="924410" cy="587228"/>
      </dsp:txXfrm>
    </dsp:sp>
    <dsp:sp modelId="{2DE59771-541D-4327-B8CB-D1661489E445}">
      <dsp:nvSpPr>
        <dsp:cNvPr id="0" name=""/>
        <dsp:cNvSpPr/>
      </dsp:nvSpPr>
      <dsp:spPr>
        <a:xfrm>
          <a:off x="959090" y="388328"/>
          <a:ext cx="3182397" cy="3182397"/>
        </a:xfrm>
        <a:prstGeom prst="pie">
          <a:avLst>
            <a:gd name="adj1" fmla="val 13114284"/>
            <a:gd name="adj2" fmla="val 1620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tr-TR" sz="1000" kern="1200"/>
            <a:t>Users can rate with upvote and downvote</a:t>
          </a:r>
          <a:endParaRPr lang="en-US" sz="1000" kern="1200"/>
        </a:p>
      </dsp:txBody>
      <dsp:txXfrm>
        <a:off x="1648610" y="691413"/>
        <a:ext cx="871370" cy="54934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3" name="PlaceHolder 2"/>
          <p:cNvSpPr>
            <a:spLocks noGrp="1"/>
          </p:cNvSpPr>
          <p:nvPr>
            <p:ph type="body"/>
          </p:nvPr>
        </p:nvSpPr>
        <p:spPr>
          <a:xfrm>
            <a:off x="311760" y="1152360"/>
            <a:ext cx="8520120" cy="1629360"/>
          </a:xfrm>
          <a:prstGeom prst="rect">
            <a:avLst/>
          </a:prstGeom>
        </p:spPr>
        <p:txBody>
          <a:bodyPr lIns="0" rIns="0" tIns="0" bIns="0">
            <a:normAutofit/>
          </a:bodyPr>
          <a:p>
            <a:endParaRPr b="0" lang="en-US" sz="1500" spc="-1" strike="noStrike">
              <a:solidFill>
                <a:srgbClr val="404040"/>
              </a:solidFill>
              <a:latin typeface="Calibri"/>
            </a:endParaRPr>
          </a:p>
        </p:txBody>
      </p:sp>
      <p:sp>
        <p:nvSpPr>
          <p:cNvPr id="34" name="PlaceHolder 3"/>
          <p:cNvSpPr>
            <a:spLocks noGrp="1"/>
          </p:cNvSpPr>
          <p:nvPr>
            <p:ph type="body"/>
          </p:nvPr>
        </p:nvSpPr>
        <p:spPr>
          <a:xfrm>
            <a:off x="311760" y="2936880"/>
            <a:ext cx="8520120" cy="1629360"/>
          </a:xfrm>
          <a:prstGeom prst="rect">
            <a:avLst/>
          </a:prstGeom>
        </p:spPr>
        <p:txBody>
          <a:bodyPr lIns="0" rIns="0" tIns="0" bIns="0">
            <a:normAutofit/>
          </a:bodyPr>
          <a:p>
            <a:endParaRPr b="0" lang="en-US" sz="1500" spc="-1" strike="noStrike">
              <a:solidFill>
                <a:srgbClr val="40404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6"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500" spc="-1" strike="noStrike">
              <a:solidFill>
                <a:srgbClr val="404040"/>
              </a:solidFill>
              <a:latin typeface="Calibri"/>
            </a:endParaRPr>
          </a:p>
        </p:txBody>
      </p:sp>
      <p:sp>
        <p:nvSpPr>
          <p:cNvPr id="37"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500" spc="-1" strike="noStrike">
              <a:solidFill>
                <a:srgbClr val="404040"/>
              </a:solidFill>
              <a:latin typeface="Calibri"/>
            </a:endParaRPr>
          </a:p>
        </p:txBody>
      </p:sp>
      <p:sp>
        <p:nvSpPr>
          <p:cNvPr id="38" name="PlaceHolder 4"/>
          <p:cNvSpPr>
            <a:spLocks noGrp="1"/>
          </p:cNvSpPr>
          <p:nvPr>
            <p:ph type="body"/>
          </p:nvPr>
        </p:nvSpPr>
        <p:spPr>
          <a:xfrm>
            <a:off x="311760" y="2936880"/>
            <a:ext cx="4157640" cy="1629360"/>
          </a:xfrm>
          <a:prstGeom prst="rect">
            <a:avLst/>
          </a:prstGeom>
        </p:spPr>
        <p:txBody>
          <a:bodyPr lIns="0" rIns="0" tIns="0" bIns="0">
            <a:normAutofit/>
          </a:bodyPr>
          <a:p>
            <a:endParaRPr b="0" lang="en-US" sz="1500" spc="-1" strike="noStrike">
              <a:solidFill>
                <a:srgbClr val="404040"/>
              </a:solidFill>
              <a:latin typeface="Calibri"/>
            </a:endParaRPr>
          </a:p>
        </p:txBody>
      </p:sp>
      <p:sp>
        <p:nvSpPr>
          <p:cNvPr id="39" name="PlaceHolder 5"/>
          <p:cNvSpPr>
            <a:spLocks noGrp="1"/>
          </p:cNvSpPr>
          <p:nvPr>
            <p:ph type="body"/>
          </p:nvPr>
        </p:nvSpPr>
        <p:spPr>
          <a:xfrm>
            <a:off x="4677840" y="2936880"/>
            <a:ext cx="4157640" cy="1629360"/>
          </a:xfrm>
          <a:prstGeom prst="rect">
            <a:avLst/>
          </a:prstGeom>
        </p:spPr>
        <p:txBody>
          <a:bodyPr lIns="0" rIns="0" tIns="0" bIns="0">
            <a:normAutofit/>
          </a:bodyPr>
          <a:p>
            <a:endParaRPr b="0" lang="en-US" sz="1500" spc="-1" strike="noStrike">
              <a:solidFill>
                <a:srgbClr val="40404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1" name="PlaceHolder 2"/>
          <p:cNvSpPr>
            <a:spLocks noGrp="1"/>
          </p:cNvSpPr>
          <p:nvPr>
            <p:ph type="body"/>
          </p:nvPr>
        </p:nvSpPr>
        <p:spPr>
          <a:xfrm>
            <a:off x="311760" y="1152360"/>
            <a:ext cx="2743200" cy="1629360"/>
          </a:xfrm>
          <a:prstGeom prst="rect">
            <a:avLst/>
          </a:prstGeom>
        </p:spPr>
        <p:txBody>
          <a:bodyPr lIns="0" rIns="0" tIns="0" bIns="0">
            <a:normAutofit/>
          </a:bodyPr>
          <a:p>
            <a:endParaRPr b="0" lang="en-US" sz="1500" spc="-1" strike="noStrike">
              <a:solidFill>
                <a:srgbClr val="404040"/>
              </a:solidFill>
              <a:latin typeface="Calibri"/>
            </a:endParaRPr>
          </a:p>
        </p:txBody>
      </p:sp>
      <p:sp>
        <p:nvSpPr>
          <p:cNvPr id="42" name="PlaceHolder 3"/>
          <p:cNvSpPr>
            <a:spLocks noGrp="1"/>
          </p:cNvSpPr>
          <p:nvPr>
            <p:ph type="body"/>
          </p:nvPr>
        </p:nvSpPr>
        <p:spPr>
          <a:xfrm>
            <a:off x="3192480" y="1152360"/>
            <a:ext cx="2743200" cy="1629360"/>
          </a:xfrm>
          <a:prstGeom prst="rect">
            <a:avLst/>
          </a:prstGeom>
        </p:spPr>
        <p:txBody>
          <a:bodyPr lIns="0" rIns="0" tIns="0" bIns="0">
            <a:normAutofit/>
          </a:bodyPr>
          <a:p>
            <a:endParaRPr b="0" lang="en-US" sz="1500" spc="-1" strike="noStrike">
              <a:solidFill>
                <a:srgbClr val="404040"/>
              </a:solidFill>
              <a:latin typeface="Calibri"/>
            </a:endParaRPr>
          </a:p>
        </p:txBody>
      </p:sp>
      <p:sp>
        <p:nvSpPr>
          <p:cNvPr id="43" name="PlaceHolder 4"/>
          <p:cNvSpPr>
            <a:spLocks noGrp="1"/>
          </p:cNvSpPr>
          <p:nvPr>
            <p:ph type="body"/>
          </p:nvPr>
        </p:nvSpPr>
        <p:spPr>
          <a:xfrm>
            <a:off x="6073200" y="1152360"/>
            <a:ext cx="2743200" cy="1629360"/>
          </a:xfrm>
          <a:prstGeom prst="rect">
            <a:avLst/>
          </a:prstGeom>
        </p:spPr>
        <p:txBody>
          <a:bodyPr lIns="0" rIns="0" tIns="0" bIns="0">
            <a:normAutofit/>
          </a:bodyPr>
          <a:p>
            <a:endParaRPr b="0" lang="en-US" sz="1500" spc="-1" strike="noStrike">
              <a:solidFill>
                <a:srgbClr val="404040"/>
              </a:solidFill>
              <a:latin typeface="Calibri"/>
            </a:endParaRPr>
          </a:p>
        </p:txBody>
      </p:sp>
      <p:sp>
        <p:nvSpPr>
          <p:cNvPr id="44" name="PlaceHolder 5"/>
          <p:cNvSpPr>
            <a:spLocks noGrp="1"/>
          </p:cNvSpPr>
          <p:nvPr>
            <p:ph type="body"/>
          </p:nvPr>
        </p:nvSpPr>
        <p:spPr>
          <a:xfrm>
            <a:off x="311760" y="2936880"/>
            <a:ext cx="2743200" cy="1629360"/>
          </a:xfrm>
          <a:prstGeom prst="rect">
            <a:avLst/>
          </a:prstGeom>
        </p:spPr>
        <p:txBody>
          <a:bodyPr lIns="0" rIns="0" tIns="0" bIns="0">
            <a:normAutofit/>
          </a:bodyPr>
          <a:p>
            <a:endParaRPr b="0" lang="en-US" sz="1500" spc="-1" strike="noStrike">
              <a:solidFill>
                <a:srgbClr val="404040"/>
              </a:solidFill>
              <a:latin typeface="Calibri"/>
            </a:endParaRPr>
          </a:p>
        </p:txBody>
      </p:sp>
      <p:sp>
        <p:nvSpPr>
          <p:cNvPr id="45" name="PlaceHolder 6"/>
          <p:cNvSpPr>
            <a:spLocks noGrp="1"/>
          </p:cNvSpPr>
          <p:nvPr>
            <p:ph type="body"/>
          </p:nvPr>
        </p:nvSpPr>
        <p:spPr>
          <a:xfrm>
            <a:off x="3192480" y="2936880"/>
            <a:ext cx="2743200" cy="1629360"/>
          </a:xfrm>
          <a:prstGeom prst="rect">
            <a:avLst/>
          </a:prstGeom>
        </p:spPr>
        <p:txBody>
          <a:bodyPr lIns="0" rIns="0" tIns="0" bIns="0">
            <a:normAutofit/>
          </a:bodyPr>
          <a:p>
            <a:endParaRPr b="0" lang="en-US" sz="1500" spc="-1" strike="noStrike">
              <a:solidFill>
                <a:srgbClr val="404040"/>
              </a:solidFill>
              <a:latin typeface="Calibri"/>
            </a:endParaRPr>
          </a:p>
        </p:txBody>
      </p:sp>
      <p:sp>
        <p:nvSpPr>
          <p:cNvPr id="46" name="PlaceHolder 7"/>
          <p:cNvSpPr>
            <a:spLocks noGrp="1"/>
          </p:cNvSpPr>
          <p:nvPr>
            <p:ph type="body"/>
          </p:nvPr>
        </p:nvSpPr>
        <p:spPr>
          <a:xfrm>
            <a:off x="6073200" y="2936880"/>
            <a:ext cx="2743200" cy="1629360"/>
          </a:xfrm>
          <a:prstGeom prst="rect">
            <a:avLst/>
          </a:prstGeom>
        </p:spPr>
        <p:txBody>
          <a:bodyPr lIns="0" rIns="0" tIns="0" bIns="0">
            <a:normAutofit/>
          </a:bodyPr>
          <a:p>
            <a:endParaRPr b="0" lang="en-US" sz="1500" spc="-1" strike="noStrike">
              <a:solidFill>
                <a:srgbClr val="40404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4" name="PlaceHolder 2"/>
          <p:cNvSpPr>
            <a:spLocks noGrp="1"/>
          </p:cNvSpPr>
          <p:nvPr>
            <p:ph type="subTitle"/>
          </p:nvPr>
        </p:nvSpPr>
        <p:spPr>
          <a:xfrm>
            <a:off x="311760" y="1152360"/>
            <a:ext cx="8520120" cy="3416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type="body"/>
          </p:nvPr>
        </p:nvSpPr>
        <p:spPr>
          <a:xfrm>
            <a:off x="311760" y="1152360"/>
            <a:ext cx="8520120" cy="3416040"/>
          </a:xfrm>
          <a:prstGeom prst="rect">
            <a:avLst/>
          </a:prstGeom>
        </p:spPr>
        <p:txBody>
          <a:bodyPr lIns="0" rIns="0" tIns="0" bIns="0">
            <a:normAutofit/>
          </a:bodyPr>
          <a:p>
            <a:endParaRPr b="0" lang="en-US" sz="1500" spc="-1" strike="noStrike">
              <a:solidFill>
                <a:srgbClr val="40404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8" name="PlaceHolder 2"/>
          <p:cNvSpPr>
            <a:spLocks noGrp="1"/>
          </p:cNvSpPr>
          <p:nvPr>
            <p:ph type="body"/>
          </p:nvPr>
        </p:nvSpPr>
        <p:spPr>
          <a:xfrm>
            <a:off x="311760" y="1152360"/>
            <a:ext cx="4157640" cy="3416040"/>
          </a:xfrm>
          <a:prstGeom prst="rect">
            <a:avLst/>
          </a:prstGeom>
        </p:spPr>
        <p:txBody>
          <a:bodyPr lIns="0" rIns="0" tIns="0" bIns="0">
            <a:normAutofit/>
          </a:bodyPr>
          <a:p>
            <a:endParaRPr b="0" lang="en-US" sz="1500" spc="-1" strike="noStrike">
              <a:solidFill>
                <a:srgbClr val="404040"/>
              </a:solidFill>
              <a:latin typeface="Calibri"/>
            </a:endParaRPr>
          </a:p>
        </p:txBody>
      </p:sp>
      <p:sp>
        <p:nvSpPr>
          <p:cNvPr id="59" name="PlaceHolder 3"/>
          <p:cNvSpPr>
            <a:spLocks noGrp="1"/>
          </p:cNvSpPr>
          <p:nvPr>
            <p:ph type="body"/>
          </p:nvPr>
        </p:nvSpPr>
        <p:spPr>
          <a:xfrm>
            <a:off x="4677840" y="1152360"/>
            <a:ext cx="4157640" cy="3416040"/>
          </a:xfrm>
          <a:prstGeom prst="rect">
            <a:avLst/>
          </a:prstGeom>
        </p:spPr>
        <p:txBody>
          <a:bodyPr lIns="0" rIns="0" tIns="0" bIns="0">
            <a:normAutofit/>
          </a:bodyPr>
          <a:p>
            <a:endParaRPr b="0" lang="en-US" sz="1500" spc="-1" strike="noStrike">
              <a:solidFill>
                <a:srgbClr val="40404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311760" y="444960"/>
            <a:ext cx="8520120" cy="2654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3"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500" spc="-1" strike="noStrike">
              <a:solidFill>
                <a:srgbClr val="404040"/>
              </a:solidFill>
              <a:latin typeface="Calibri"/>
            </a:endParaRPr>
          </a:p>
        </p:txBody>
      </p:sp>
      <p:sp>
        <p:nvSpPr>
          <p:cNvPr id="64" name="PlaceHolder 3"/>
          <p:cNvSpPr>
            <a:spLocks noGrp="1"/>
          </p:cNvSpPr>
          <p:nvPr>
            <p:ph type="body"/>
          </p:nvPr>
        </p:nvSpPr>
        <p:spPr>
          <a:xfrm>
            <a:off x="4677840" y="1152360"/>
            <a:ext cx="4157640" cy="3416040"/>
          </a:xfrm>
          <a:prstGeom prst="rect">
            <a:avLst/>
          </a:prstGeom>
        </p:spPr>
        <p:txBody>
          <a:bodyPr lIns="0" rIns="0" tIns="0" bIns="0">
            <a:normAutofit/>
          </a:bodyPr>
          <a:p>
            <a:endParaRPr b="0" lang="en-US" sz="1500" spc="-1" strike="noStrike">
              <a:solidFill>
                <a:srgbClr val="404040"/>
              </a:solidFill>
              <a:latin typeface="Calibri"/>
            </a:endParaRPr>
          </a:p>
        </p:txBody>
      </p:sp>
      <p:sp>
        <p:nvSpPr>
          <p:cNvPr id="65" name="PlaceHolder 4"/>
          <p:cNvSpPr>
            <a:spLocks noGrp="1"/>
          </p:cNvSpPr>
          <p:nvPr>
            <p:ph type="body"/>
          </p:nvPr>
        </p:nvSpPr>
        <p:spPr>
          <a:xfrm>
            <a:off x="311760" y="2936880"/>
            <a:ext cx="4157640" cy="1629360"/>
          </a:xfrm>
          <a:prstGeom prst="rect">
            <a:avLst/>
          </a:prstGeom>
        </p:spPr>
        <p:txBody>
          <a:bodyPr lIns="0" rIns="0" tIns="0" bIns="0">
            <a:normAutofit/>
          </a:bodyPr>
          <a:p>
            <a:endParaRPr b="0" lang="en-US" sz="1500" spc="-1" strike="noStrike">
              <a:solidFill>
                <a:srgbClr val="40404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2" name="PlaceHolder 2"/>
          <p:cNvSpPr>
            <a:spLocks noGrp="1"/>
          </p:cNvSpPr>
          <p:nvPr>
            <p:ph type="subTitle"/>
          </p:nvPr>
        </p:nvSpPr>
        <p:spPr>
          <a:xfrm>
            <a:off x="311760" y="1152360"/>
            <a:ext cx="8520120" cy="3416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7" name="PlaceHolder 2"/>
          <p:cNvSpPr>
            <a:spLocks noGrp="1"/>
          </p:cNvSpPr>
          <p:nvPr>
            <p:ph type="body"/>
          </p:nvPr>
        </p:nvSpPr>
        <p:spPr>
          <a:xfrm>
            <a:off x="311760" y="1152360"/>
            <a:ext cx="4157640" cy="3416040"/>
          </a:xfrm>
          <a:prstGeom prst="rect">
            <a:avLst/>
          </a:prstGeom>
        </p:spPr>
        <p:txBody>
          <a:bodyPr lIns="0" rIns="0" tIns="0" bIns="0">
            <a:normAutofit/>
          </a:bodyPr>
          <a:p>
            <a:endParaRPr b="0" lang="en-US" sz="1500" spc="-1" strike="noStrike">
              <a:solidFill>
                <a:srgbClr val="404040"/>
              </a:solidFill>
              <a:latin typeface="Calibri"/>
            </a:endParaRPr>
          </a:p>
        </p:txBody>
      </p:sp>
      <p:sp>
        <p:nvSpPr>
          <p:cNvPr id="68"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500" spc="-1" strike="noStrike">
              <a:solidFill>
                <a:srgbClr val="404040"/>
              </a:solidFill>
              <a:latin typeface="Calibri"/>
            </a:endParaRPr>
          </a:p>
        </p:txBody>
      </p:sp>
      <p:sp>
        <p:nvSpPr>
          <p:cNvPr id="69" name="PlaceHolder 4"/>
          <p:cNvSpPr>
            <a:spLocks noGrp="1"/>
          </p:cNvSpPr>
          <p:nvPr>
            <p:ph type="body"/>
          </p:nvPr>
        </p:nvSpPr>
        <p:spPr>
          <a:xfrm>
            <a:off x="4677840" y="2936880"/>
            <a:ext cx="4157640" cy="1629360"/>
          </a:xfrm>
          <a:prstGeom prst="rect">
            <a:avLst/>
          </a:prstGeom>
        </p:spPr>
        <p:txBody>
          <a:bodyPr lIns="0" rIns="0" tIns="0" bIns="0">
            <a:normAutofit/>
          </a:bodyPr>
          <a:p>
            <a:endParaRPr b="0" lang="en-US" sz="1500" spc="-1" strike="noStrike">
              <a:solidFill>
                <a:srgbClr val="40404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1"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500" spc="-1" strike="noStrike">
              <a:solidFill>
                <a:srgbClr val="404040"/>
              </a:solidFill>
              <a:latin typeface="Calibri"/>
            </a:endParaRPr>
          </a:p>
        </p:txBody>
      </p:sp>
      <p:sp>
        <p:nvSpPr>
          <p:cNvPr id="72"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500" spc="-1" strike="noStrike">
              <a:solidFill>
                <a:srgbClr val="404040"/>
              </a:solidFill>
              <a:latin typeface="Calibri"/>
            </a:endParaRPr>
          </a:p>
        </p:txBody>
      </p:sp>
      <p:sp>
        <p:nvSpPr>
          <p:cNvPr id="73" name="PlaceHolder 4"/>
          <p:cNvSpPr>
            <a:spLocks noGrp="1"/>
          </p:cNvSpPr>
          <p:nvPr>
            <p:ph type="body"/>
          </p:nvPr>
        </p:nvSpPr>
        <p:spPr>
          <a:xfrm>
            <a:off x="311760" y="2936880"/>
            <a:ext cx="8520120" cy="1629360"/>
          </a:xfrm>
          <a:prstGeom prst="rect">
            <a:avLst/>
          </a:prstGeom>
        </p:spPr>
        <p:txBody>
          <a:bodyPr lIns="0" rIns="0" tIns="0" bIns="0">
            <a:normAutofit/>
          </a:bodyPr>
          <a:p>
            <a:endParaRPr b="0" lang="en-US" sz="1500" spc="-1" strike="noStrike">
              <a:solidFill>
                <a:srgbClr val="40404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5" name="PlaceHolder 2"/>
          <p:cNvSpPr>
            <a:spLocks noGrp="1"/>
          </p:cNvSpPr>
          <p:nvPr>
            <p:ph type="body"/>
          </p:nvPr>
        </p:nvSpPr>
        <p:spPr>
          <a:xfrm>
            <a:off x="311760" y="1152360"/>
            <a:ext cx="8520120" cy="1629360"/>
          </a:xfrm>
          <a:prstGeom prst="rect">
            <a:avLst/>
          </a:prstGeom>
        </p:spPr>
        <p:txBody>
          <a:bodyPr lIns="0" rIns="0" tIns="0" bIns="0">
            <a:normAutofit/>
          </a:bodyPr>
          <a:p>
            <a:endParaRPr b="0" lang="en-US" sz="1500" spc="-1" strike="noStrike">
              <a:solidFill>
                <a:srgbClr val="404040"/>
              </a:solidFill>
              <a:latin typeface="Calibri"/>
            </a:endParaRPr>
          </a:p>
        </p:txBody>
      </p:sp>
      <p:sp>
        <p:nvSpPr>
          <p:cNvPr id="76" name="PlaceHolder 3"/>
          <p:cNvSpPr>
            <a:spLocks noGrp="1"/>
          </p:cNvSpPr>
          <p:nvPr>
            <p:ph type="body"/>
          </p:nvPr>
        </p:nvSpPr>
        <p:spPr>
          <a:xfrm>
            <a:off x="311760" y="2936880"/>
            <a:ext cx="8520120" cy="1629360"/>
          </a:xfrm>
          <a:prstGeom prst="rect">
            <a:avLst/>
          </a:prstGeom>
        </p:spPr>
        <p:txBody>
          <a:bodyPr lIns="0" rIns="0" tIns="0" bIns="0">
            <a:normAutofit/>
          </a:bodyPr>
          <a:p>
            <a:endParaRPr b="0" lang="en-US" sz="1500" spc="-1" strike="noStrike">
              <a:solidFill>
                <a:srgbClr val="40404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8"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500" spc="-1" strike="noStrike">
              <a:solidFill>
                <a:srgbClr val="404040"/>
              </a:solidFill>
              <a:latin typeface="Calibri"/>
            </a:endParaRPr>
          </a:p>
        </p:txBody>
      </p:sp>
      <p:sp>
        <p:nvSpPr>
          <p:cNvPr id="79"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500" spc="-1" strike="noStrike">
              <a:solidFill>
                <a:srgbClr val="404040"/>
              </a:solidFill>
              <a:latin typeface="Calibri"/>
            </a:endParaRPr>
          </a:p>
        </p:txBody>
      </p:sp>
      <p:sp>
        <p:nvSpPr>
          <p:cNvPr id="80" name="PlaceHolder 4"/>
          <p:cNvSpPr>
            <a:spLocks noGrp="1"/>
          </p:cNvSpPr>
          <p:nvPr>
            <p:ph type="body"/>
          </p:nvPr>
        </p:nvSpPr>
        <p:spPr>
          <a:xfrm>
            <a:off x="311760" y="2936880"/>
            <a:ext cx="4157640" cy="1629360"/>
          </a:xfrm>
          <a:prstGeom prst="rect">
            <a:avLst/>
          </a:prstGeom>
        </p:spPr>
        <p:txBody>
          <a:bodyPr lIns="0" rIns="0" tIns="0" bIns="0">
            <a:normAutofit/>
          </a:bodyPr>
          <a:p>
            <a:endParaRPr b="0" lang="en-US" sz="1500" spc="-1" strike="noStrike">
              <a:solidFill>
                <a:srgbClr val="404040"/>
              </a:solidFill>
              <a:latin typeface="Calibri"/>
            </a:endParaRPr>
          </a:p>
        </p:txBody>
      </p:sp>
      <p:sp>
        <p:nvSpPr>
          <p:cNvPr id="81" name="PlaceHolder 5"/>
          <p:cNvSpPr>
            <a:spLocks noGrp="1"/>
          </p:cNvSpPr>
          <p:nvPr>
            <p:ph type="body"/>
          </p:nvPr>
        </p:nvSpPr>
        <p:spPr>
          <a:xfrm>
            <a:off x="4677840" y="2936880"/>
            <a:ext cx="4157640" cy="1629360"/>
          </a:xfrm>
          <a:prstGeom prst="rect">
            <a:avLst/>
          </a:prstGeom>
        </p:spPr>
        <p:txBody>
          <a:bodyPr lIns="0" rIns="0" tIns="0" bIns="0">
            <a:normAutofit/>
          </a:bodyPr>
          <a:p>
            <a:endParaRPr b="0" lang="en-US" sz="1500" spc="-1" strike="noStrike">
              <a:solidFill>
                <a:srgbClr val="40404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3" name="PlaceHolder 2"/>
          <p:cNvSpPr>
            <a:spLocks noGrp="1"/>
          </p:cNvSpPr>
          <p:nvPr>
            <p:ph type="body"/>
          </p:nvPr>
        </p:nvSpPr>
        <p:spPr>
          <a:xfrm>
            <a:off x="311760" y="1152360"/>
            <a:ext cx="2743200" cy="1629360"/>
          </a:xfrm>
          <a:prstGeom prst="rect">
            <a:avLst/>
          </a:prstGeom>
        </p:spPr>
        <p:txBody>
          <a:bodyPr lIns="0" rIns="0" tIns="0" bIns="0">
            <a:normAutofit/>
          </a:bodyPr>
          <a:p>
            <a:endParaRPr b="0" lang="en-US" sz="1500" spc="-1" strike="noStrike">
              <a:solidFill>
                <a:srgbClr val="404040"/>
              </a:solidFill>
              <a:latin typeface="Calibri"/>
            </a:endParaRPr>
          </a:p>
        </p:txBody>
      </p:sp>
      <p:sp>
        <p:nvSpPr>
          <p:cNvPr id="84" name="PlaceHolder 3"/>
          <p:cNvSpPr>
            <a:spLocks noGrp="1"/>
          </p:cNvSpPr>
          <p:nvPr>
            <p:ph type="body"/>
          </p:nvPr>
        </p:nvSpPr>
        <p:spPr>
          <a:xfrm>
            <a:off x="3192480" y="1152360"/>
            <a:ext cx="2743200" cy="1629360"/>
          </a:xfrm>
          <a:prstGeom prst="rect">
            <a:avLst/>
          </a:prstGeom>
        </p:spPr>
        <p:txBody>
          <a:bodyPr lIns="0" rIns="0" tIns="0" bIns="0">
            <a:normAutofit/>
          </a:bodyPr>
          <a:p>
            <a:endParaRPr b="0" lang="en-US" sz="1500" spc="-1" strike="noStrike">
              <a:solidFill>
                <a:srgbClr val="404040"/>
              </a:solidFill>
              <a:latin typeface="Calibri"/>
            </a:endParaRPr>
          </a:p>
        </p:txBody>
      </p:sp>
      <p:sp>
        <p:nvSpPr>
          <p:cNvPr id="85" name="PlaceHolder 4"/>
          <p:cNvSpPr>
            <a:spLocks noGrp="1"/>
          </p:cNvSpPr>
          <p:nvPr>
            <p:ph type="body"/>
          </p:nvPr>
        </p:nvSpPr>
        <p:spPr>
          <a:xfrm>
            <a:off x="6073200" y="1152360"/>
            <a:ext cx="2743200" cy="1629360"/>
          </a:xfrm>
          <a:prstGeom prst="rect">
            <a:avLst/>
          </a:prstGeom>
        </p:spPr>
        <p:txBody>
          <a:bodyPr lIns="0" rIns="0" tIns="0" bIns="0">
            <a:normAutofit/>
          </a:bodyPr>
          <a:p>
            <a:endParaRPr b="0" lang="en-US" sz="1500" spc="-1" strike="noStrike">
              <a:solidFill>
                <a:srgbClr val="404040"/>
              </a:solidFill>
              <a:latin typeface="Calibri"/>
            </a:endParaRPr>
          </a:p>
        </p:txBody>
      </p:sp>
      <p:sp>
        <p:nvSpPr>
          <p:cNvPr id="86" name="PlaceHolder 5"/>
          <p:cNvSpPr>
            <a:spLocks noGrp="1"/>
          </p:cNvSpPr>
          <p:nvPr>
            <p:ph type="body"/>
          </p:nvPr>
        </p:nvSpPr>
        <p:spPr>
          <a:xfrm>
            <a:off x="311760" y="2936880"/>
            <a:ext cx="2743200" cy="1629360"/>
          </a:xfrm>
          <a:prstGeom prst="rect">
            <a:avLst/>
          </a:prstGeom>
        </p:spPr>
        <p:txBody>
          <a:bodyPr lIns="0" rIns="0" tIns="0" bIns="0">
            <a:normAutofit/>
          </a:bodyPr>
          <a:p>
            <a:endParaRPr b="0" lang="en-US" sz="1500" spc="-1" strike="noStrike">
              <a:solidFill>
                <a:srgbClr val="404040"/>
              </a:solidFill>
              <a:latin typeface="Calibri"/>
            </a:endParaRPr>
          </a:p>
        </p:txBody>
      </p:sp>
      <p:sp>
        <p:nvSpPr>
          <p:cNvPr id="87" name="PlaceHolder 6"/>
          <p:cNvSpPr>
            <a:spLocks noGrp="1"/>
          </p:cNvSpPr>
          <p:nvPr>
            <p:ph type="body"/>
          </p:nvPr>
        </p:nvSpPr>
        <p:spPr>
          <a:xfrm>
            <a:off x="3192480" y="2936880"/>
            <a:ext cx="2743200" cy="1629360"/>
          </a:xfrm>
          <a:prstGeom prst="rect">
            <a:avLst/>
          </a:prstGeom>
        </p:spPr>
        <p:txBody>
          <a:bodyPr lIns="0" rIns="0" tIns="0" bIns="0">
            <a:normAutofit/>
          </a:bodyPr>
          <a:p>
            <a:endParaRPr b="0" lang="en-US" sz="1500" spc="-1" strike="noStrike">
              <a:solidFill>
                <a:srgbClr val="404040"/>
              </a:solidFill>
              <a:latin typeface="Calibri"/>
            </a:endParaRPr>
          </a:p>
        </p:txBody>
      </p:sp>
      <p:sp>
        <p:nvSpPr>
          <p:cNvPr id="88" name="PlaceHolder 7"/>
          <p:cNvSpPr>
            <a:spLocks noGrp="1"/>
          </p:cNvSpPr>
          <p:nvPr>
            <p:ph type="body"/>
          </p:nvPr>
        </p:nvSpPr>
        <p:spPr>
          <a:xfrm>
            <a:off x="6073200" y="2936880"/>
            <a:ext cx="2743200" cy="1629360"/>
          </a:xfrm>
          <a:prstGeom prst="rect">
            <a:avLst/>
          </a:prstGeom>
        </p:spPr>
        <p:txBody>
          <a:bodyPr lIns="0" rIns="0" tIns="0" bIns="0">
            <a:normAutofit/>
          </a:bodyPr>
          <a:p>
            <a:endParaRPr b="0" lang="en-US" sz="1500" spc="-1" strike="noStrike">
              <a:solidFill>
                <a:srgbClr val="40404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4" name="PlaceHolder 2"/>
          <p:cNvSpPr>
            <a:spLocks noGrp="1"/>
          </p:cNvSpPr>
          <p:nvPr>
            <p:ph type="body"/>
          </p:nvPr>
        </p:nvSpPr>
        <p:spPr>
          <a:xfrm>
            <a:off x="311760" y="1152360"/>
            <a:ext cx="8520120" cy="3416040"/>
          </a:xfrm>
          <a:prstGeom prst="rect">
            <a:avLst/>
          </a:prstGeom>
        </p:spPr>
        <p:txBody>
          <a:bodyPr lIns="0" rIns="0" tIns="0" bIns="0">
            <a:normAutofit/>
          </a:bodyPr>
          <a:p>
            <a:endParaRPr b="0" lang="en-US" sz="1500" spc="-1" strike="noStrike">
              <a:solidFill>
                <a:srgbClr val="40404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6" name="PlaceHolder 2"/>
          <p:cNvSpPr>
            <a:spLocks noGrp="1"/>
          </p:cNvSpPr>
          <p:nvPr>
            <p:ph type="body"/>
          </p:nvPr>
        </p:nvSpPr>
        <p:spPr>
          <a:xfrm>
            <a:off x="311760" y="1152360"/>
            <a:ext cx="4157640" cy="3416040"/>
          </a:xfrm>
          <a:prstGeom prst="rect">
            <a:avLst/>
          </a:prstGeom>
        </p:spPr>
        <p:txBody>
          <a:bodyPr lIns="0" rIns="0" tIns="0" bIns="0">
            <a:normAutofit/>
          </a:bodyPr>
          <a:p>
            <a:endParaRPr b="0" lang="en-US" sz="1500" spc="-1" strike="noStrike">
              <a:solidFill>
                <a:srgbClr val="404040"/>
              </a:solidFill>
              <a:latin typeface="Calibri"/>
            </a:endParaRPr>
          </a:p>
        </p:txBody>
      </p:sp>
      <p:sp>
        <p:nvSpPr>
          <p:cNvPr id="17" name="PlaceHolder 3"/>
          <p:cNvSpPr>
            <a:spLocks noGrp="1"/>
          </p:cNvSpPr>
          <p:nvPr>
            <p:ph type="body"/>
          </p:nvPr>
        </p:nvSpPr>
        <p:spPr>
          <a:xfrm>
            <a:off x="4677840" y="1152360"/>
            <a:ext cx="4157640" cy="3416040"/>
          </a:xfrm>
          <a:prstGeom prst="rect">
            <a:avLst/>
          </a:prstGeom>
        </p:spPr>
        <p:txBody>
          <a:bodyPr lIns="0" rIns="0" tIns="0" bIns="0">
            <a:normAutofit/>
          </a:bodyPr>
          <a:p>
            <a:endParaRPr b="0" lang="en-US" sz="1500" spc="-1" strike="noStrike">
              <a:solidFill>
                <a:srgbClr val="40404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311760" y="444960"/>
            <a:ext cx="8520120" cy="2654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1"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500" spc="-1" strike="noStrike">
              <a:solidFill>
                <a:srgbClr val="404040"/>
              </a:solidFill>
              <a:latin typeface="Calibri"/>
            </a:endParaRPr>
          </a:p>
        </p:txBody>
      </p:sp>
      <p:sp>
        <p:nvSpPr>
          <p:cNvPr id="22" name="PlaceHolder 3"/>
          <p:cNvSpPr>
            <a:spLocks noGrp="1"/>
          </p:cNvSpPr>
          <p:nvPr>
            <p:ph type="body"/>
          </p:nvPr>
        </p:nvSpPr>
        <p:spPr>
          <a:xfrm>
            <a:off x="4677840" y="1152360"/>
            <a:ext cx="4157640" cy="3416040"/>
          </a:xfrm>
          <a:prstGeom prst="rect">
            <a:avLst/>
          </a:prstGeom>
        </p:spPr>
        <p:txBody>
          <a:bodyPr lIns="0" rIns="0" tIns="0" bIns="0">
            <a:normAutofit/>
          </a:bodyPr>
          <a:p>
            <a:endParaRPr b="0" lang="en-US" sz="1500" spc="-1" strike="noStrike">
              <a:solidFill>
                <a:srgbClr val="404040"/>
              </a:solidFill>
              <a:latin typeface="Calibri"/>
            </a:endParaRPr>
          </a:p>
        </p:txBody>
      </p:sp>
      <p:sp>
        <p:nvSpPr>
          <p:cNvPr id="23" name="PlaceHolder 4"/>
          <p:cNvSpPr>
            <a:spLocks noGrp="1"/>
          </p:cNvSpPr>
          <p:nvPr>
            <p:ph type="body"/>
          </p:nvPr>
        </p:nvSpPr>
        <p:spPr>
          <a:xfrm>
            <a:off x="311760" y="2936880"/>
            <a:ext cx="4157640" cy="1629360"/>
          </a:xfrm>
          <a:prstGeom prst="rect">
            <a:avLst/>
          </a:prstGeom>
        </p:spPr>
        <p:txBody>
          <a:bodyPr lIns="0" rIns="0" tIns="0" bIns="0">
            <a:normAutofit/>
          </a:bodyPr>
          <a:p>
            <a:endParaRPr b="0" lang="en-US" sz="1500" spc="-1" strike="noStrike">
              <a:solidFill>
                <a:srgbClr val="40404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5" name="PlaceHolder 2"/>
          <p:cNvSpPr>
            <a:spLocks noGrp="1"/>
          </p:cNvSpPr>
          <p:nvPr>
            <p:ph type="body"/>
          </p:nvPr>
        </p:nvSpPr>
        <p:spPr>
          <a:xfrm>
            <a:off x="311760" y="1152360"/>
            <a:ext cx="4157640" cy="3416040"/>
          </a:xfrm>
          <a:prstGeom prst="rect">
            <a:avLst/>
          </a:prstGeom>
        </p:spPr>
        <p:txBody>
          <a:bodyPr lIns="0" rIns="0" tIns="0" bIns="0">
            <a:normAutofit/>
          </a:bodyPr>
          <a:p>
            <a:endParaRPr b="0" lang="en-US" sz="1500" spc="-1" strike="noStrike">
              <a:solidFill>
                <a:srgbClr val="404040"/>
              </a:solidFill>
              <a:latin typeface="Calibri"/>
            </a:endParaRPr>
          </a:p>
        </p:txBody>
      </p:sp>
      <p:sp>
        <p:nvSpPr>
          <p:cNvPr id="26"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500" spc="-1" strike="noStrike">
              <a:solidFill>
                <a:srgbClr val="404040"/>
              </a:solidFill>
              <a:latin typeface="Calibri"/>
            </a:endParaRPr>
          </a:p>
        </p:txBody>
      </p:sp>
      <p:sp>
        <p:nvSpPr>
          <p:cNvPr id="27" name="PlaceHolder 4"/>
          <p:cNvSpPr>
            <a:spLocks noGrp="1"/>
          </p:cNvSpPr>
          <p:nvPr>
            <p:ph type="body"/>
          </p:nvPr>
        </p:nvSpPr>
        <p:spPr>
          <a:xfrm>
            <a:off x="4677840" y="2936880"/>
            <a:ext cx="4157640" cy="1629360"/>
          </a:xfrm>
          <a:prstGeom prst="rect">
            <a:avLst/>
          </a:prstGeom>
        </p:spPr>
        <p:txBody>
          <a:bodyPr lIns="0" rIns="0" tIns="0" bIns="0">
            <a:normAutofit/>
          </a:bodyPr>
          <a:p>
            <a:endParaRPr b="0" lang="en-US" sz="1500" spc="-1" strike="noStrike">
              <a:solidFill>
                <a:srgbClr val="40404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9"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500" spc="-1" strike="noStrike">
              <a:solidFill>
                <a:srgbClr val="404040"/>
              </a:solidFill>
              <a:latin typeface="Calibri"/>
            </a:endParaRPr>
          </a:p>
        </p:txBody>
      </p:sp>
      <p:sp>
        <p:nvSpPr>
          <p:cNvPr id="30"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500" spc="-1" strike="noStrike">
              <a:solidFill>
                <a:srgbClr val="404040"/>
              </a:solidFill>
              <a:latin typeface="Calibri"/>
            </a:endParaRPr>
          </a:p>
        </p:txBody>
      </p:sp>
      <p:sp>
        <p:nvSpPr>
          <p:cNvPr id="31" name="PlaceHolder 4"/>
          <p:cNvSpPr>
            <a:spLocks noGrp="1"/>
          </p:cNvSpPr>
          <p:nvPr>
            <p:ph type="body"/>
          </p:nvPr>
        </p:nvSpPr>
        <p:spPr>
          <a:xfrm>
            <a:off x="311760" y="2936880"/>
            <a:ext cx="8520120" cy="1629360"/>
          </a:xfrm>
          <a:prstGeom prst="rect">
            <a:avLst/>
          </a:prstGeom>
        </p:spPr>
        <p:txBody>
          <a:bodyPr lIns="0" rIns="0" tIns="0" bIns="0">
            <a:normAutofit/>
          </a:bodyPr>
          <a:p>
            <a:endParaRPr b="0" lang="en-US" sz="1500" spc="-1" strike="noStrike">
              <a:solidFill>
                <a:srgbClr val="40404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 name="CustomShape 2" hidden="1"/>
          <p:cNvSpPr/>
          <p:nvPr/>
        </p:nvSpPr>
        <p:spPr>
          <a:xfrm>
            <a:off x="0" y="4750560"/>
            <a:ext cx="9143640" cy="48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 name="Line 3"/>
          <p:cNvSpPr/>
          <p:nvPr/>
        </p:nvSpPr>
        <p:spPr>
          <a:xfrm>
            <a:off x="894960" y="130320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3" name="CustomShape 4"/>
          <p:cNvSpPr/>
          <p:nvPr/>
        </p:nvSpPr>
        <p:spPr>
          <a:xfrm>
            <a:off x="2520" y="4800600"/>
            <a:ext cx="914112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0" y="4750560"/>
            <a:ext cx="9141120" cy="47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 name="PlaceHolder 6"/>
          <p:cNvSpPr>
            <a:spLocks noGrp="1"/>
          </p:cNvSpPr>
          <p:nvPr>
            <p:ph type="title"/>
          </p:nvPr>
        </p:nvSpPr>
        <p:spPr>
          <a:xfrm>
            <a:off x="822960" y="569160"/>
            <a:ext cx="7543440" cy="2674440"/>
          </a:xfrm>
          <a:prstGeom prst="rect">
            <a:avLst/>
          </a:prstGeom>
        </p:spPr>
        <p:txBody>
          <a:bodyPr anchor="b">
            <a:normAutofit/>
          </a:bodyPr>
          <a:p>
            <a:pPr>
              <a:lnSpc>
                <a:spcPct val="85000"/>
              </a:lnSpc>
            </a:pPr>
            <a:r>
              <a:rPr b="0" lang="en-US" sz="6000" spc="-38" strike="noStrike">
                <a:solidFill>
                  <a:srgbClr val="262626"/>
                </a:solidFill>
                <a:latin typeface="Calibri Light"/>
              </a:rPr>
              <a:t>Click to edit Master title style</a:t>
            </a:r>
            <a:endParaRPr b="0" lang="en-US" sz="6000" spc="-1" strike="noStrike">
              <a:solidFill>
                <a:srgbClr val="000000"/>
              </a:solidFill>
              <a:latin typeface="Calibri"/>
            </a:endParaRPr>
          </a:p>
        </p:txBody>
      </p:sp>
      <p:sp>
        <p:nvSpPr>
          <p:cNvPr id="6" name="PlaceHolder 7"/>
          <p:cNvSpPr>
            <a:spLocks noGrp="1"/>
          </p:cNvSpPr>
          <p:nvPr>
            <p:ph type="dt"/>
          </p:nvPr>
        </p:nvSpPr>
        <p:spPr>
          <a:xfrm>
            <a:off x="822960" y="4844880"/>
            <a:ext cx="1854000" cy="273600"/>
          </a:xfrm>
          <a:prstGeom prst="rect">
            <a:avLst/>
          </a:prstGeom>
        </p:spPr>
        <p:txBody>
          <a:bodyPr anchor="ctr">
            <a:noAutofit/>
          </a:bodyPr>
          <a:p>
            <a:pPr>
              <a:lnSpc>
                <a:spcPct val="100000"/>
              </a:lnSpc>
            </a:pPr>
            <a:fld id="{DBB35ABC-AEDD-4E00-A127-0AF414D08D93}" type="datetime">
              <a:rPr b="0" lang="en-US" sz="680" spc="-1" strike="noStrike">
                <a:solidFill>
                  <a:srgbClr val="ffffff"/>
                </a:solidFill>
                <a:latin typeface="Calibri"/>
              </a:rPr>
              <a:t>12/27/20</a:t>
            </a:fld>
            <a:endParaRPr b="0" lang="en-US" sz="680" spc="-1" strike="noStrike">
              <a:latin typeface="Times New Roman"/>
            </a:endParaRPr>
          </a:p>
        </p:txBody>
      </p:sp>
      <p:sp>
        <p:nvSpPr>
          <p:cNvPr id="7" name="PlaceHolder 8"/>
          <p:cNvSpPr>
            <a:spLocks noGrp="1"/>
          </p:cNvSpPr>
          <p:nvPr>
            <p:ph type="ftr"/>
          </p:nvPr>
        </p:nvSpPr>
        <p:spPr>
          <a:xfrm>
            <a:off x="2764800" y="4844880"/>
            <a:ext cx="3616920" cy="273600"/>
          </a:xfrm>
          <a:prstGeom prst="rect">
            <a:avLst/>
          </a:prstGeom>
        </p:spPr>
        <p:txBody>
          <a:bodyPr anchor="ctr">
            <a:noAutofit/>
          </a:bodyPr>
          <a:p>
            <a:endParaRPr b="0" lang="en-US" sz="2400" spc="-1" strike="noStrike">
              <a:latin typeface="Times New Roman"/>
            </a:endParaRPr>
          </a:p>
        </p:txBody>
      </p:sp>
      <p:sp>
        <p:nvSpPr>
          <p:cNvPr id="8" name="PlaceHolder 9"/>
          <p:cNvSpPr>
            <a:spLocks noGrp="1"/>
          </p:cNvSpPr>
          <p:nvPr>
            <p:ph type="sldNum"/>
          </p:nvPr>
        </p:nvSpPr>
        <p:spPr>
          <a:xfrm>
            <a:off x="7425360" y="4844880"/>
            <a:ext cx="983520" cy="273600"/>
          </a:xfrm>
          <a:prstGeom prst="rect">
            <a:avLst/>
          </a:prstGeom>
        </p:spPr>
        <p:txBody>
          <a:bodyPr anchor="ctr">
            <a:noAutofit/>
          </a:bodyPr>
          <a:p>
            <a:pPr algn="r">
              <a:lnSpc>
                <a:spcPct val="100000"/>
              </a:lnSpc>
              <a:tabLst>
                <a:tab algn="l" pos="0"/>
              </a:tabLst>
            </a:pPr>
            <a:fld id="{93776CAE-1DED-4C74-AD6E-6F4DD64DE973}" type="slidenum">
              <a:rPr b="0" lang="tr" sz="790" spc="-1" strike="noStrike">
                <a:solidFill>
                  <a:srgbClr val="ffffff"/>
                </a:solidFill>
                <a:latin typeface="Calibri"/>
              </a:rPr>
              <a:t>&lt;number&gt;</a:t>
            </a:fld>
            <a:endParaRPr b="0" lang="en-US" sz="790" spc="-1" strike="noStrike">
              <a:latin typeface="Times New Roman"/>
            </a:endParaRPr>
          </a:p>
        </p:txBody>
      </p:sp>
      <p:sp>
        <p:nvSpPr>
          <p:cNvPr id="9" name="Line 10"/>
          <p:cNvSpPr/>
          <p:nvPr/>
        </p:nvSpPr>
        <p:spPr>
          <a:xfrm>
            <a:off x="905400" y="3257280"/>
            <a:ext cx="740664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0" name="PlaceHolder 11"/>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500" spc="-1" strike="noStrike">
                <a:solidFill>
                  <a:srgbClr val="404040"/>
                </a:solidFill>
                <a:latin typeface="Calibri"/>
              </a:rPr>
              <a:t>Click to edit the outline text format</a:t>
            </a:r>
            <a:endParaRPr b="0" lang="en-US" sz="1500" spc="-1" strike="noStrike">
              <a:solidFill>
                <a:srgbClr val="404040"/>
              </a:solidFill>
              <a:latin typeface="Calibri"/>
            </a:endParaRPr>
          </a:p>
          <a:p>
            <a:pPr lvl="1" marL="864000" indent="-324000">
              <a:spcBef>
                <a:spcPts val="1134"/>
              </a:spcBef>
              <a:buClr>
                <a:srgbClr val="000000"/>
              </a:buClr>
              <a:buSzPct val="75000"/>
              <a:buFont typeface="Symbol" charset="2"/>
              <a:buChar char=""/>
            </a:pPr>
            <a:r>
              <a:rPr b="0" lang="en-US" sz="1050" spc="-1" strike="noStrike">
                <a:solidFill>
                  <a:srgbClr val="404040"/>
                </a:solidFill>
                <a:latin typeface="Calibri"/>
              </a:rPr>
              <a:t>Second Outline Level</a:t>
            </a:r>
            <a:endParaRPr b="0" lang="en-US" sz="1050" spc="-1" strike="noStrike">
              <a:solidFill>
                <a:srgbClr val="404040"/>
              </a:solidFill>
              <a:latin typeface="Calibri"/>
            </a:endParaRPr>
          </a:p>
          <a:p>
            <a:pPr lvl="2" marL="1296000" indent="-288000">
              <a:spcBef>
                <a:spcPts val="850"/>
              </a:spcBef>
              <a:buClr>
                <a:srgbClr val="000000"/>
              </a:buClr>
              <a:buSzPct val="45000"/>
              <a:buFont typeface="Wingdings" charset="2"/>
              <a:buChar char=""/>
            </a:pPr>
            <a:r>
              <a:rPr b="0" lang="en-US" sz="1050" spc="-1" strike="noStrike">
                <a:solidFill>
                  <a:srgbClr val="404040"/>
                </a:solidFill>
                <a:latin typeface="Calibri"/>
              </a:rPr>
              <a:t>Third Outline Level</a:t>
            </a:r>
            <a:endParaRPr b="0" lang="en-US" sz="1050" spc="-1" strike="noStrike">
              <a:solidFill>
                <a:srgbClr val="404040"/>
              </a:solidFill>
              <a:latin typeface="Calibri"/>
            </a:endParaRPr>
          </a:p>
          <a:p>
            <a:pPr lvl="3" marL="1728000" indent="-216000">
              <a:spcBef>
                <a:spcPts val="567"/>
              </a:spcBef>
              <a:buClr>
                <a:srgbClr val="000000"/>
              </a:buClr>
              <a:buSzPct val="75000"/>
              <a:buFont typeface="Symbol" charset="2"/>
              <a:buChar char=""/>
            </a:pPr>
            <a:r>
              <a:rPr b="0" lang="en-US" sz="1050" spc="-1" strike="noStrike">
                <a:solidFill>
                  <a:srgbClr val="404040"/>
                </a:solidFill>
                <a:latin typeface="Calibri"/>
              </a:rPr>
              <a:t>Fourth Outline Level</a:t>
            </a:r>
            <a:endParaRPr b="0" lang="en-US" sz="1050" spc="-1" strike="noStrike">
              <a:solidFill>
                <a:srgbClr val="40404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Calibri"/>
              </a:rPr>
              <a:t>Fifth Outline Level</a:t>
            </a:r>
            <a:endParaRPr b="0" lang="en-US" sz="2000" spc="-1" strike="noStrike">
              <a:solidFill>
                <a:srgbClr val="40404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Calibri"/>
              </a:rPr>
              <a:t>Sixth Outline Level</a:t>
            </a:r>
            <a:endParaRPr b="0" lang="en-US" sz="2000" spc="-1" strike="noStrike">
              <a:solidFill>
                <a:srgbClr val="40404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Calibri"/>
              </a:rPr>
              <a:t>Seventh Outline Level</a:t>
            </a:r>
            <a:endParaRPr b="0" lang="en-US" sz="2000" spc="-1" strike="noStrike">
              <a:solidFill>
                <a:srgbClr val="40404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 name="CustomShape 1"/>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8" name="CustomShape 2"/>
          <p:cNvSpPr/>
          <p:nvPr/>
        </p:nvSpPr>
        <p:spPr>
          <a:xfrm>
            <a:off x="0" y="4750560"/>
            <a:ext cx="9143640" cy="48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9" name="Line 3"/>
          <p:cNvSpPr/>
          <p:nvPr/>
        </p:nvSpPr>
        <p:spPr>
          <a:xfrm>
            <a:off x="894960" y="130320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50" name="PlaceHolder 4"/>
          <p:cNvSpPr>
            <a:spLocks noGrp="1"/>
          </p:cNvSpPr>
          <p:nvPr>
            <p:ph type="title"/>
          </p:nvPr>
        </p:nvSpPr>
        <p:spPr>
          <a:xfrm>
            <a:off x="311760" y="444960"/>
            <a:ext cx="8520120" cy="572400"/>
          </a:xfrm>
          <a:prstGeom prst="rect">
            <a:avLst/>
          </a:prstGeom>
        </p:spPr>
        <p:txBody>
          <a:bodyPr tIns="91440" bIns="91440">
            <a:noAutofit/>
          </a:bodyPr>
          <a:p>
            <a:pPr algn="ctr"/>
            <a:r>
              <a:rPr b="0" lang="en-US" sz="3600" spc="-1" strike="noStrike">
                <a:solidFill>
                  <a:srgbClr val="000000"/>
                </a:solidFill>
                <a:latin typeface="Calibri"/>
              </a:rPr>
              <a:t>Click to edit the title text format</a:t>
            </a:r>
            <a:endParaRPr b="0" lang="en-US" sz="3600" spc="-1" strike="noStrike">
              <a:solidFill>
                <a:srgbClr val="000000"/>
              </a:solidFill>
              <a:latin typeface="Calibri"/>
            </a:endParaRPr>
          </a:p>
        </p:txBody>
      </p:sp>
      <p:sp>
        <p:nvSpPr>
          <p:cNvPr id="51" name="PlaceHolder 5"/>
          <p:cNvSpPr>
            <a:spLocks noGrp="1"/>
          </p:cNvSpPr>
          <p:nvPr>
            <p:ph type="body"/>
          </p:nvPr>
        </p:nvSpPr>
        <p:spPr>
          <a:xfrm>
            <a:off x="311760" y="1152360"/>
            <a:ext cx="8520120" cy="341604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500" spc="-1" strike="noStrike">
                <a:solidFill>
                  <a:srgbClr val="404040"/>
                </a:solidFill>
                <a:latin typeface="Calibri"/>
              </a:rPr>
              <a:t>Click to edit the outline text format</a:t>
            </a:r>
            <a:endParaRPr b="0" lang="en-US" sz="1500" spc="-1" strike="noStrike">
              <a:solidFill>
                <a:srgbClr val="404040"/>
              </a:solidFill>
              <a:latin typeface="Calibri"/>
            </a:endParaRPr>
          </a:p>
          <a:p>
            <a:pPr lvl="1" marL="864000" indent="-324000" algn="ctr">
              <a:spcBef>
                <a:spcPts val="1134"/>
              </a:spcBef>
              <a:buClr>
                <a:srgbClr val="000000"/>
              </a:buClr>
              <a:buSzPct val="75000"/>
              <a:buFont typeface="Symbol" charset="2"/>
              <a:buChar char=""/>
            </a:pPr>
            <a:r>
              <a:rPr b="0" lang="en-US" sz="1500" spc="-1" strike="noStrike">
                <a:solidFill>
                  <a:srgbClr val="404040"/>
                </a:solidFill>
                <a:latin typeface="Calibri"/>
              </a:rPr>
              <a:t>Second Outline Level</a:t>
            </a:r>
            <a:endParaRPr b="0" lang="en-US" sz="1500" spc="-1" strike="noStrike">
              <a:solidFill>
                <a:srgbClr val="404040"/>
              </a:solidFill>
              <a:latin typeface="Calibri"/>
            </a:endParaRPr>
          </a:p>
          <a:p>
            <a:pPr lvl="2" marL="1296000" indent="-288000" algn="ctr">
              <a:spcBef>
                <a:spcPts val="850"/>
              </a:spcBef>
              <a:buClr>
                <a:srgbClr val="000000"/>
              </a:buClr>
              <a:buSzPct val="45000"/>
              <a:buFont typeface="Wingdings" charset="2"/>
              <a:buChar char=""/>
            </a:pPr>
            <a:r>
              <a:rPr b="0" lang="en-US" sz="1500" spc="-1" strike="noStrike">
                <a:solidFill>
                  <a:srgbClr val="404040"/>
                </a:solidFill>
                <a:latin typeface="Calibri"/>
              </a:rPr>
              <a:t>Third Outline Level</a:t>
            </a:r>
            <a:endParaRPr b="0" lang="en-US" sz="1500" spc="-1" strike="noStrike">
              <a:solidFill>
                <a:srgbClr val="404040"/>
              </a:solidFill>
              <a:latin typeface="Calibri"/>
            </a:endParaRPr>
          </a:p>
          <a:p>
            <a:pPr lvl="3" marL="1728000" indent="-216000" algn="ctr">
              <a:spcBef>
                <a:spcPts val="567"/>
              </a:spcBef>
              <a:buClr>
                <a:srgbClr val="000000"/>
              </a:buClr>
              <a:buSzPct val="75000"/>
              <a:buFont typeface="Symbol" charset="2"/>
              <a:buChar char=""/>
            </a:pPr>
            <a:r>
              <a:rPr b="0" lang="en-US" sz="1500" spc="-1" strike="noStrike">
                <a:solidFill>
                  <a:srgbClr val="404040"/>
                </a:solidFill>
                <a:latin typeface="Calibri"/>
              </a:rPr>
              <a:t>Fourth Outline Level</a:t>
            </a:r>
            <a:endParaRPr b="0" lang="en-US" sz="1500" spc="-1" strike="noStrike">
              <a:solidFill>
                <a:srgbClr val="404040"/>
              </a:solidFill>
              <a:latin typeface="Calibri"/>
            </a:endParaRPr>
          </a:p>
          <a:p>
            <a:pPr lvl="4" marL="2160000" indent="-216000" algn="ctr">
              <a:spcBef>
                <a:spcPts val="283"/>
              </a:spcBef>
              <a:buClr>
                <a:srgbClr val="000000"/>
              </a:buClr>
              <a:buSzPct val="45000"/>
              <a:buFont typeface="Wingdings" charset="2"/>
              <a:buChar char=""/>
            </a:pPr>
            <a:r>
              <a:rPr b="0" lang="en-US" sz="1500" spc="-1" strike="noStrike">
                <a:solidFill>
                  <a:srgbClr val="404040"/>
                </a:solidFill>
                <a:latin typeface="Calibri"/>
              </a:rPr>
              <a:t>Fifth Outline Level</a:t>
            </a:r>
            <a:endParaRPr b="0" lang="en-US" sz="1500" spc="-1" strike="noStrike">
              <a:solidFill>
                <a:srgbClr val="404040"/>
              </a:solidFill>
              <a:latin typeface="Calibri"/>
            </a:endParaRPr>
          </a:p>
          <a:p>
            <a:pPr lvl="5" marL="2592000" indent="-216000" algn="ctr">
              <a:spcBef>
                <a:spcPts val="283"/>
              </a:spcBef>
              <a:buClr>
                <a:srgbClr val="000000"/>
              </a:buClr>
              <a:buSzPct val="45000"/>
              <a:buFont typeface="Wingdings" charset="2"/>
              <a:buChar char=""/>
            </a:pPr>
            <a:r>
              <a:rPr b="0" lang="en-US" sz="1500" spc="-1" strike="noStrike">
                <a:solidFill>
                  <a:srgbClr val="404040"/>
                </a:solidFill>
                <a:latin typeface="Calibri"/>
              </a:rPr>
              <a:t>Sixth Outline Level</a:t>
            </a:r>
            <a:endParaRPr b="0" lang="en-US" sz="1500" spc="-1" strike="noStrike">
              <a:solidFill>
                <a:srgbClr val="404040"/>
              </a:solidFill>
              <a:latin typeface="Calibri"/>
            </a:endParaRPr>
          </a:p>
          <a:p>
            <a:pPr lvl="6" marL="3024000" indent="-216000" algn="ctr">
              <a:spcBef>
                <a:spcPts val="283"/>
              </a:spcBef>
              <a:buClr>
                <a:srgbClr val="000000"/>
              </a:buClr>
              <a:buSzPct val="45000"/>
              <a:buFont typeface="Wingdings" charset="2"/>
              <a:buChar char=""/>
            </a:pPr>
            <a:r>
              <a:rPr b="0" lang="en-US" sz="1500" spc="-1" strike="noStrike">
                <a:solidFill>
                  <a:srgbClr val="404040"/>
                </a:solidFill>
                <a:latin typeface="Calibri"/>
              </a:rPr>
              <a:t>Seventh Outline Level</a:t>
            </a:r>
            <a:endParaRPr b="0" lang="en-US" sz="1500" spc="-1" strike="noStrike">
              <a:solidFill>
                <a:srgbClr val="404040"/>
              </a:solidFill>
              <a:latin typeface="Calibri"/>
            </a:endParaRPr>
          </a:p>
        </p:txBody>
      </p:sp>
      <p:sp>
        <p:nvSpPr>
          <p:cNvPr id="52" name="PlaceHolder 6"/>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tabLst>
                <a:tab algn="l" pos="0"/>
              </a:tabLst>
            </a:pPr>
            <a:fld id="{DD22B7DD-4771-4364-AFFB-D114BF04BFDF}" type="slidenum">
              <a:rPr b="0" lang="tr" sz="790" spc="-1" strike="noStrike">
                <a:solidFill>
                  <a:srgbClr val="ffffff"/>
                </a:solidFill>
                <a:latin typeface="Calibri"/>
              </a:rPr>
              <a:t>&lt;number&gt;</a:t>
            </a:fld>
            <a:endParaRPr b="0" lang="en-US" sz="79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slideLayout" Target="../slideLayouts/slideLayout1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5.xml"/>
</Relationships>
</file>

<file path=ppt/slides/_rels/slide2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5.xml"/>
</Relationships>
</file>

<file path=ppt/slides/_rels/slide2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9" name="CustomShape 1"/>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90" name="CustomShape 2"/>
          <p:cNvSpPr/>
          <p:nvPr/>
        </p:nvSpPr>
        <p:spPr>
          <a:xfrm>
            <a:off x="0" y="4750560"/>
            <a:ext cx="9143640" cy="48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91" name="Line 3"/>
          <p:cNvSpPr/>
          <p:nvPr/>
        </p:nvSpPr>
        <p:spPr>
          <a:xfrm>
            <a:off x="894960" y="130320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92" name="CustomShape 4"/>
          <p:cNvSpPr/>
          <p:nvPr/>
        </p:nvSpPr>
        <p:spPr>
          <a:xfrm>
            <a:off x="0" y="0"/>
            <a:ext cx="9141480" cy="514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3" name="CustomShape 5"/>
          <p:cNvSpPr/>
          <p:nvPr/>
        </p:nvSpPr>
        <p:spPr>
          <a:xfrm>
            <a:off x="241200" y="240120"/>
            <a:ext cx="8661240" cy="4663080"/>
          </a:xfrm>
          <a:prstGeom prst="rect">
            <a:avLst/>
          </a:prstGeom>
          <a:solidFill>
            <a:schemeClr val="bg2"/>
          </a:solidFill>
          <a:ln w="127080">
            <a:noFill/>
          </a:ln>
        </p:spPr>
        <p:style>
          <a:lnRef idx="2">
            <a:schemeClr val="accent1">
              <a:shade val="50000"/>
            </a:schemeClr>
          </a:lnRef>
          <a:fillRef idx="1">
            <a:schemeClr val="accent1"/>
          </a:fillRef>
          <a:effectRef idx="0">
            <a:schemeClr val="accent1"/>
          </a:effectRef>
          <a:fontRef idx="minor"/>
        </p:style>
      </p:sp>
      <p:sp>
        <p:nvSpPr>
          <p:cNvPr id="94" name="TextShape 6"/>
          <p:cNvSpPr txBox="1"/>
          <p:nvPr/>
        </p:nvSpPr>
        <p:spPr>
          <a:xfrm>
            <a:off x="723600" y="722880"/>
            <a:ext cx="2440800" cy="3703320"/>
          </a:xfrm>
          <a:prstGeom prst="rect">
            <a:avLst/>
          </a:prstGeom>
          <a:noFill/>
          <a:ln>
            <a:noFill/>
          </a:ln>
        </p:spPr>
        <p:txBody>
          <a:bodyPr anchor="ctr">
            <a:normAutofit/>
          </a:bodyPr>
          <a:p>
            <a:pPr algn="r">
              <a:lnSpc>
                <a:spcPct val="85000"/>
              </a:lnSpc>
              <a:tabLst>
                <a:tab algn="l" pos="0"/>
              </a:tabLst>
            </a:pPr>
            <a:r>
              <a:rPr b="0" lang="en-US" sz="3300" spc="-52" strike="noStrike">
                <a:solidFill>
                  <a:srgbClr val="404040"/>
                </a:solidFill>
                <a:latin typeface="Calibri Light"/>
              </a:rPr>
              <a:t>Prudentia</a:t>
            </a:r>
            <a:br/>
            <a:r>
              <a:rPr b="0" lang="en-US" sz="3300" spc="-52" strike="noStrike">
                <a:solidFill>
                  <a:srgbClr val="404040"/>
                </a:solidFill>
                <a:latin typeface="Calibri Light"/>
              </a:rPr>
              <a:t>Social Media in Blockchain</a:t>
            </a:r>
            <a:br/>
            <a:r>
              <a:rPr b="0" lang="en-US" sz="3300" spc="-52" strike="noStrike">
                <a:solidFill>
                  <a:srgbClr val="404040"/>
                </a:solidFill>
                <a:latin typeface="Calibri Light"/>
              </a:rPr>
              <a:t>    </a:t>
            </a:r>
            <a:endParaRPr b="0" lang="en-US" sz="3300" spc="-1" strike="noStrike">
              <a:solidFill>
                <a:srgbClr val="000000"/>
              </a:solidFill>
              <a:latin typeface="Calibri"/>
            </a:endParaRPr>
          </a:p>
        </p:txBody>
      </p:sp>
      <p:sp>
        <p:nvSpPr>
          <p:cNvPr id="95" name="Line 7"/>
          <p:cNvSpPr/>
          <p:nvPr/>
        </p:nvSpPr>
        <p:spPr>
          <a:xfrm>
            <a:off x="3487680" y="1542960"/>
            <a:ext cx="0" cy="2057400"/>
          </a:xfrm>
          <a:prstGeom prst="line">
            <a:avLst/>
          </a:prstGeom>
          <a:ln w="19080">
            <a:solidFill>
              <a:schemeClr val="tx2"/>
            </a:solidFill>
            <a:round/>
          </a:ln>
        </p:spPr>
        <p:style>
          <a:lnRef idx="1">
            <a:schemeClr val="accent1"/>
          </a:lnRef>
          <a:fillRef idx="0">
            <a:schemeClr val="accent1"/>
          </a:fillRef>
          <a:effectRef idx="0">
            <a:schemeClr val="accent1"/>
          </a:effectRef>
          <a:fontRef idx="minor"/>
        </p:style>
      </p:sp>
      <p:sp>
        <p:nvSpPr>
          <p:cNvPr id="96" name="TextShape 8"/>
          <p:cNvSpPr txBox="1"/>
          <p:nvPr/>
        </p:nvSpPr>
        <p:spPr>
          <a:xfrm>
            <a:off x="3851280" y="722520"/>
            <a:ext cx="4600800" cy="3703680"/>
          </a:xfrm>
          <a:prstGeom prst="rect">
            <a:avLst/>
          </a:prstGeom>
          <a:noFill/>
          <a:ln>
            <a:noFill/>
          </a:ln>
        </p:spPr>
        <p:txBody>
          <a:bodyPr lIns="0" rIns="0" anchor="ctr">
            <a:normAutofit/>
          </a:bodyPr>
          <a:p>
            <a:pPr>
              <a:lnSpc>
                <a:spcPct val="90000"/>
              </a:lnSpc>
              <a:spcBef>
                <a:spcPts val="901"/>
              </a:spcBef>
              <a:spcAft>
                <a:spcPts val="601"/>
              </a:spcAft>
              <a:tabLst>
                <a:tab algn="l" pos="0"/>
              </a:tabLst>
            </a:pPr>
            <a:endParaRPr b="0" lang="en-US" sz="3200" spc="-1" strike="noStrike">
              <a:latin typeface="Arial"/>
            </a:endParaRPr>
          </a:p>
          <a:p>
            <a:pPr>
              <a:lnSpc>
                <a:spcPct val="90000"/>
              </a:lnSpc>
              <a:spcBef>
                <a:spcPts val="901"/>
              </a:spcBef>
              <a:spcAft>
                <a:spcPts val="601"/>
              </a:spcAft>
              <a:tabLst>
                <a:tab algn="l" pos="0"/>
              </a:tabLst>
            </a:pPr>
            <a:r>
              <a:rPr b="0" lang="en-US" sz="1400" spc="148" strike="noStrike" cap="all">
                <a:solidFill>
                  <a:srgbClr val="404040"/>
                </a:solidFill>
                <a:latin typeface="Calibri"/>
              </a:rPr>
              <a:t>Harun Alperen Toktaş</a:t>
            </a:r>
            <a:r>
              <a:rPr b="0" lang="en-US" sz="1400" spc="148" strike="noStrike" cap="all">
                <a:solidFill>
                  <a:srgbClr val="404040"/>
                </a:solidFill>
                <a:latin typeface="Calibri"/>
              </a:rPr>
              <a:t>	</a:t>
            </a:r>
            <a:r>
              <a:rPr b="0" lang="en-US" sz="1400" spc="148" strike="noStrike" cap="all">
                <a:solidFill>
                  <a:srgbClr val="404040"/>
                </a:solidFill>
                <a:latin typeface="Calibri"/>
              </a:rPr>
              <a:t>: 21727795</a:t>
            </a:r>
            <a:br/>
            <a:r>
              <a:rPr b="0" lang="en-US" sz="1400" spc="148" strike="noStrike" cap="all">
                <a:solidFill>
                  <a:srgbClr val="404040"/>
                </a:solidFill>
                <a:latin typeface="Calibri"/>
              </a:rPr>
              <a:t>İsmaİl Ateş</a:t>
            </a:r>
            <a:r>
              <a:rPr b="0" lang="en-US" sz="1400" spc="148" strike="noStrike" cap="all">
                <a:solidFill>
                  <a:srgbClr val="404040"/>
                </a:solidFill>
                <a:latin typeface="Calibri"/>
              </a:rPr>
              <a:t>	</a:t>
            </a:r>
            <a:r>
              <a:rPr b="0" lang="en-US" sz="1400" spc="148" strike="noStrike" cap="all">
                <a:solidFill>
                  <a:srgbClr val="404040"/>
                </a:solidFill>
                <a:latin typeface="Calibri"/>
              </a:rPr>
              <a:t>	</a:t>
            </a:r>
            <a:r>
              <a:rPr b="0" lang="en-US" sz="1400" spc="148" strike="noStrike" cap="all">
                <a:solidFill>
                  <a:srgbClr val="404040"/>
                </a:solidFill>
                <a:latin typeface="Calibri"/>
              </a:rPr>
              <a:t>	</a:t>
            </a:r>
            <a:r>
              <a:rPr b="0" lang="en-US" sz="1400" spc="148" strike="noStrike" cap="all">
                <a:solidFill>
                  <a:srgbClr val="404040"/>
                </a:solidFill>
                <a:latin typeface="Calibri"/>
              </a:rPr>
              <a:t>: 21626953</a:t>
            </a:r>
            <a:br/>
            <a:r>
              <a:rPr b="0" lang="en-US" sz="1400" spc="148" strike="noStrike" cap="all">
                <a:solidFill>
                  <a:srgbClr val="404040"/>
                </a:solidFill>
                <a:latin typeface="Calibri"/>
              </a:rPr>
              <a:t>Oktay Uğurlu</a:t>
            </a:r>
            <a:r>
              <a:rPr b="0" lang="en-US" sz="1400" spc="148" strike="noStrike" cap="all">
                <a:solidFill>
                  <a:srgbClr val="404040"/>
                </a:solidFill>
                <a:latin typeface="Calibri"/>
              </a:rPr>
              <a:t>	</a:t>
            </a:r>
            <a:r>
              <a:rPr b="0" lang="en-US" sz="1400" spc="148" strike="noStrike" cap="all">
                <a:solidFill>
                  <a:srgbClr val="404040"/>
                </a:solidFill>
                <a:latin typeface="Calibri"/>
              </a:rPr>
              <a:t>	</a:t>
            </a:r>
            <a:r>
              <a:rPr b="0" lang="en-US" sz="1400" spc="148" strike="noStrike" cap="all">
                <a:solidFill>
                  <a:srgbClr val="404040"/>
                </a:solidFill>
                <a:latin typeface="Calibri"/>
              </a:rPr>
              <a:t>	</a:t>
            </a:r>
            <a:r>
              <a:rPr b="0" lang="en-US" sz="1400" spc="148" strike="noStrike" cap="all">
                <a:solidFill>
                  <a:srgbClr val="404040"/>
                </a:solidFill>
                <a:latin typeface="Calibri"/>
              </a:rPr>
              <a:t>: 21627725  </a:t>
            </a:r>
            <a:br/>
            <a:r>
              <a:rPr b="0" lang="en-US" sz="1400" spc="148" strike="noStrike" cap="all">
                <a:solidFill>
                  <a:srgbClr val="404040"/>
                </a:solidFill>
                <a:latin typeface="Calibri"/>
              </a:rPr>
              <a:t>Muhammed Saİd Kaya</a:t>
            </a:r>
            <a:r>
              <a:rPr b="0" lang="en-US" sz="1400" spc="148" strike="noStrike" cap="all">
                <a:solidFill>
                  <a:srgbClr val="404040"/>
                </a:solidFill>
                <a:latin typeface="Calibri"/>
              </a:rPr>
              <a:t>	</a:t>
            </a:r>
            <a:r>
              <a:rPr b="0" lang="en-US" sz="1400" spc="148" strike="noStrike" cap="all">
                <a:solidFill>
                  <a:srgbClr val="404040"/>
                </a:solidFill>
                <a:latin typeface="Calibri"/>
              </a:rPr>
              <a:t>: 21627428</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9" name="CustomShape 1"/>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70" name="CustomShape 2"/>
          <p:cNvSpPr/>
          <p:nvPr/>
        </p:nvSpPr>
        <p:spPr>
          <a:xfrm>
            <a:off x="0" y="4750560"/>
            <a:ext cx="9143640" cy="48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71" name="Line 3"/>
          <p:cNvSpPr/>
          <p:nvPr/>
        </p:nvSpPr>
        <p:spPr>
          <a:xfrm>
            <a:off x="894960" y="130320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72" name="CustomShape 4"/>
          <p:cNvSpPr/>
          <p:nvPr/>
        </p:nvSpPr>
        <p:spPr>
          <a:xfrm>
            <a:off x="0" y="0"/>
            <a:ext cx="9143640" cy="475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3" name="TextShape 5"/>
          <p:cNvSpPr txBox="1"/>
          <p:nvPr/>
        </p:nvSpPr>
        <p:spPr>
          <a:xfrm>
            <a:off x="5894640" y="476280"/>
            <a:ext cx="2767320" cy="1087560"/>
          </a:xfrm>
          <a:prstGeom prst="rect">
            <a:avLst/>
          </a:prstGeom>
          <a:noFill/>
          <a:ln>
            <a:noFill/>
          </a:ln>
        </p:spPr>
        <p:txBody>
          <a:bodyPr anchor="b">
            <a:normAutofit/>
          </a:bodyPr>
          <a:p>
            <a:pPr>
              <a:lnSpc>
                <a:spcPct val="85000"/>
              </a:lnSpc>
              <a:spcAft>
                <a:spcPts val="1599"/>
              </a:spcAft>
              <a:tabLst>
                <a:tab algn="l" pos="0"/>
              </a:tabLst>
            </a:pPr>
            <a:r>
              <a:rPr b="0" lang="en-US" sz="4800" spc="-52" strike="noStrike">
                <a:solidFill>
                  <a:srgbClr val="404040"/>
                </a:solidFill>
                <a:latin typeface="Calibri Light"/>
              </a:rPr>
              <a:t>Sapien </a:t>
            </a:r>
            <a:endParaRPr b="0" lang="en-US" sz="4800" spc="-1" strike="noStrike">
              <a:solidFill>
                <a:srgbClr val="000000"/>
              </a:solidFill>
              <a:latin typeface="Calibri"/>
            </a:endParaRPr>
          </a:p>
        </p:txBody>
      </p:sp>
      <p:pic>
        <p:nvPicPr>
          <p:cNvPr id="174" name="Google Shape;120;p22" descr=""/>
          <p:cNvPicPr/>
          <p:nvPr/>
        </p:nvPicPr>
        <p:blipFill>
          <a:blip r:embed="rId1"/>
          <a:stretch/>
        </p:blipFill>
        <p:spPr>
          <a:xfrm>
            <a:off x="475560" y="1572480"/>
            <a:ext cx="5181840" cy="1800360"/>
          </a:xfrm>
          <a:prstGeom prst="rect">
            <a:avLst/>
          </a:prstGeom>
          <a:ln>
            <a:noFill/>
          </a:ln>
        </p:spPr>
      </p:pic>
      <p:sp>
        <p:nvSpPr>
          <p:cNvPr id="175" name="Line 6"/>
          <p:cNvSpPr/>
          <p:nvPr/>
        </p:nvSpPr>
        <p:spPr>
          <a:xfrm>
            <a:off x="5918760" y="1564200"/>
            <a:ext cx="2674800" cy="0"/>
          </a:xfrm>
          <a:prstGeom prst="line">
            <a:avLst/>
          </a:prstGeom>
          <a:ln w="6480">
            <a:solidFill>
              <a:schemeClr val="tx1">
                <a:lumMod val="50000"/>
                <a:lumOff val="50000"/>
                <a:alpha val="90000"/>
              </a:schemeClr>
            </a:solidFill>
            <a:round/>
          </a:ln>
        </p:spPr>
        <p:style>
          <a:lnRef idx="1">
            <a:schemeClr val="accent1"/>
          </a:lnRef>
          <a:fillRef idx="0">
            <a:schemeClr val="accent1"/>
          </a:fillRef>
          <a:effectRef idx="0">
            <a:schemeClr val="accent1"/>
          </a:effectRef>
          <a:fontRef idx="minor"/>
        </p:style>
      </p:sp>
      <p:sp>
        <p:nvSpPr>
          <p:cNvPr id="176" name="TextShape 7"/>
          <p:cNvSpPr txBox="1"/>
          <p:nvPr/>
        </p:nvSpPr>
        <p:spPr>
          <a:xfrm>
            <a:off x="5894640" y="1649160"/>
            <a:ext cx="2767320" cy="2752200"/>
          </a:xfrm>
          <a:prstGeom prst="rect">
            <a:avLst/>
          </a:prstGeom>
          <a:noFill/>
          <a:ln>
            <a:noFill/>
          </a:ln>
        </p:spPr>
        <p:txBody>
          <a:bodyPr lIns="0" rIns="0">
            <a:normAutofit/>
          </a:bodyPr>
          <a:p>
            <a:pPr>
              <a:lnSpc>
                <a:spcPct val="90000"/>
              </a:lnSpc>
              <a:spcAft>
                <a:spcPts val="1599"/>
              </a:spcAft>
              <a:tabLst>
                <a:tab algn="l" pos="0"/>
              </a:tabLst>
            </a:pPr>
            <a:r>
              <a:rPr b="0" lang="en-US" sz="1500" spc="-1" strike="noStrike">
                <a:solidFill>
                  <a:srgbClr val="404040"/>
                </a:solidFill>
                <a:latin typeface="Calibri"/>
              </a:rPr>
              <a:t>Sapien is a partial blockchain-based communication platform that holds millions of content producers and people who are in the system and consume these contents together and transfer certain rewards, placing emphasis on democracy and liberation. It is based on the Ethereum Platform, so it uses Proof of Stake(Casper) consensus mechanisms.</a:t>
            </a:r>
            <a:endParaRPr b="0" lang="en-US" sz="1500" spc="-1" strike="noStrike">
              <a:solidFill>
                <a:srgbClr val="404040"/>
              </a:solidFill>
              <a:latin typeface="Calibri"/>
            </a:endParaRPr>
          </a:p>
        </p:txBody>
      </p:sp>
      <p:sp>
        <p:nvSpPr>
          <p:cNvPr id="177" name="CustomShape 8"/>
          <p:cNvSpPr/>
          <p:nvPr/>
        </p:nvSpPr>
        <p:spPr>
          <a:xfrm>
            <a:off x="0" y="4750560"/>
            <a:ext cx="9143640" cy="49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78" name="CustomShape 9"/>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TextShape 1"/>
          <p:cNvSpPr txBox="1"/>
          <p:nvPr/>
        </p:nvSpPr>
        <p:spPr>
          <a:xfrm>
            <a:off x="822960" y="214920"/>
            <a:ext cx="7543440" cy="1087560"/>
          </a:xfrm>
          <a:prstGeom prst="rect">
            <a:avLst/>
          </a:prstGeom>
          <a:noFill/>
          <a:ln>
            <a:noFill/>
          </a:ln>
        </p:spPr>
        <p:txBody>
          <a:bodyPr anchor="b">
            <a:normAutofit/>
          </a:bodyPr>
          <a:p>
            <a:pPr>
              <a:lnSpc>
                <a:spcPct val="85000"/>
              </a:lnSpc>
              <a:tabLst>
                <a:tab algn="l" pos="0"/>
              </a:tabLst>
            </a:pPr>
            <a:r>
              <a:rPr b="0" lang="en-US" sz="4800" spc="-52" strike="noStrike">
                <a:solidFill>
                  <a:srgbClr val="404040"/>
                </a:solidFill>
                <a:latin typeface="Calibri Light"/>
              </a:rPr>
              <a:t>Sapien(Cont.)</a:t>
            </a:r>
            <a:endParaRPr b="0" lang="en-US" sz="4800" spc="-1" strike="noStrike">
              <a:solidFill>
                <a:srgbClr val="000000"/>
              </a:solidFill>
              <a:latin typeface="Calibri"/>
            </a:endParaRPr>
          </a:p>
        </p:txBody>
      </p:sp>
      <p:pic>
        <p:nvPicPr>
          <p:cNvPr id="180" name="Picture 4" descr=""/>
          <p:cNvPicPr/>
          <p:nvPr/>
        </p:nvPicPr>
        <p:blipFill>
          <a:blip r:embed="rId1"/>
          <a:stretch/>
        </p:blipFill>
        <p:spPr>
          <a:xfrm>
            <a:off x="6140160" y="3398760"/>
            <a:ext cx="1243440" cy="1125360"/>
          </a:xfrm>
          <a:prstGeom prst="rect">
            <a:avLst/>
          </a:prstGeom>
          <a:ln>
            <a:noFill/>
          </a:ln>
        </p:spPr>
      </p:pic>
      <p:pic>
        <p:nvPicPr>
          <p:cNvPr id="181" name="Picture 2" descr=""/>
          <p:cNvPicPr/>
          <p:nvPr/>
        </p:nvPicPr>
        <p:blipFill>
          <a:blip r:embed="rId2"/>
          <a:stretch/>
        </p:blipFill>
        <p:spPr>
          <a:xfrm>
            <a:off x="1760040" y="3411000"/>
            <a:ext cx="1162080" cy="1101240"/>
          </a:xfrm>
          <a:prstGeom prst="rect">
            <a:avLst/>
          </a:prstGeom>
          <a:ln>
            <a:noFill/>
          </a:ln>
        </p:spPr>
      </p:pic>
      <p:sp>
        <p:nvSpPr>
          <p:cNvPr id="182" name="TextShape 2"/>
          <p:cNvSpPr txBox="1"/>
          <p:nvPr/>
        </p:nvSpPr>
        <p:spPr>
          <a:xfrm>
            <a:off x="1224000" y="1517760"/>
            <a:ext cx="2919960" cy="2021400"/>
          </a:xfrm>
          <a:prstGeom prst="rect">
            <a:avLst/>
          </a:prstGeom>
          <a:noFill/>
          <a:ln>
            <a:noFill/>
          </a:ln>
        </p:spPr>
        <p:txBody>
          <a:bodyPr lIns="0" rIns="0">
            <a:normAutofit/>
          </a:bodyPr>
          <a:p>
            <a:pPr>
              <a:lnSpc>
                <a:spcPct val="90000"/>
              </a:lnSpc>
              <a:spcBef>
                <a:spcPts val="281"/>
              </a:spcBef>
              <a:spcAft>
                <a:spcPts val="601"/>
              </a:spcAft>
              <a:tabLst>
                <a:tab algn="l" pos="0"/>
              </a:tabLst>
            </a:pPr>
            <a:r>
              <a:rPr b="0" lang="en-US" sz="1400" spc="-1" strike="noStrike">
                <a:solidFill>
                  <a:srgbClr val="404040"/>
                </a:solidFill>
                <a:latin typeface="Calibri"/>
              </a:rPr>
              <a:t>Advantages</a:t>
            </a:r>
            <a:endParaRPr b="0" lang="en-US" sz="1400" spc="-1" strike="noStrike">
              <a:solidFill>
                <a:srgbClr val="404040"/>
              </a:solidFill>
              <a:latin typeface="Calibri"/>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Highly customizable</a:t>
            </a:r>
            <a:endParaRPr b="0" lang="en-US" sz="1400" spc="-1" strike="noStrike">
              <a:solidFill>
                <a:srgbClr val="404040"/>
              </a:solidFill>
              <a:latin typeface="Calibri"/>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Data Transparency and Privacy.</a:t>
            </a:r>
            <a:endParaRPr b="0" lang="en-US" sz="1400" spc="-1" strike="noStrike">
              <a:solidFill>
                <a:srgbClr val="404040"/>
              </a:solidFill>
              <a:latin typeface="Calibri"/>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Token exchange</a:t>
            </a:r>
            <a:endParaRPr b="0" lang="en-US" sz="1400" spc="-1" strike="noStrike">
              <a:solidFill>
                <a:srgbClr val="404040"/>
              </a:solidFill>
              <a:latin typeface="Calibri"/>
            </a:endParaRPr>
          </a:p>
          <a:p>
            <a:pPr marL="457200">
              <a:lnSpc>
                <a:spcPct val="90000"/>
              </a:lnSpc>
              <a:spcBef>
                <a:spcPts val="281"/>
              </a:spcBef>
              <a:spcAft>
                <a:spcPts val="601"/>
              </a:spcAft>
              <a:tabLst>
                <a:tab algn="l" pos="0"/>
              </a:tabLst>
            </a:pPr>
            <a:endParaRPr b="0" lang="en-US" sz="1400" spc="-1" strike="noStrike">
              <a:solidFill>
                <a:srgbClr val="404040"/>
              </a:solidFill>
              <a:latin typeface="Calibri"/>
            </a:endParaRPr>
          </a:p>
        </p:txBody>
      </p:sp>
      <p:sp>
        <p:nvSpPr>
          <p:cNvPr id="183" name="CustomShape 3"/>
          <p:cNvSpPr/>
          <p:nvPr/>
        </p:nvSpPr>
        <p:spPr>
          <a:xfrm>
            <a:off x="5346360" y="1558800"/>
            <a:ext cx="3347640" cy="3017160"/>
          </a:xfrm>
          <a:prstGeom prst="rect">
            <a:avLst/>
          </a:prstGeom>
          <a:noFill/>
          <a:ln>
            <a:noFill/>
          </a:ln>
        </p:spPr>
        <p:style>
          <a:lnRef idx="0"/>
          <a:fillRef idx="0"/>
          <a:effectRef idx="0"/>
          <a:fontRef idx="minor"/>
        </p:style>
        <p:txBody>
          <a:bodyPr lIns="0" rIns="0">
            <a:normAutofit/>
          </a:bodyPr>
          <a:p>
            <a:pPr>
              <a:lnSpc>
                <a:spcPct val="90000"/>
              </a:lnSpc>
              <a:spcBef>
                <a:spcPts val="281"/>
              </a:spcBef>
              <a:spcAft>
                <a:spcPts val="601"/>
              </a:spcAft>
              <a:tabLst>
                <a:tab algn="l" pos="0"/>
              </a:tabLst>
            </a:pPr>
            <a:r>
              <a:rPr b="0" lang="en-US" sz="1400" spc="-1" strike="noStrike">
                <a:solidFill>
                  <a:srgbClr val="404040"/>
                </a:solidFill>
                <a:latin typeface="Calibri"/>
              </a:rPr>
              <a:t>Disadvantages</a:t>
            </a:r>
            <a:endParaRPr b="0" lang="en-US" sz="1400" spc="-1" strike="noStrike">
              <a:latin typeface="Arial"/>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Partial Decentralized Platform</a:t>
            </a:r>
            <a:endParaRPr b="0" lang="en-US" sz="1400" spc="-1" strike="noStrike">
              <a:latin typeface="Arial"/>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Lots of verification (Google recaptcha, SMS, E-Mail) for Bots </a:t>
            </a:r>
            <a:endParaRPr b="0" lang="en-US" sz="1400" spc="-1" strike="noStrike">
              <a:latin typeface="Arial"/>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Limited number of branches.</a:t>
            </a:r>
            <a:endParaRPr b="0" lang="en-US" sz="1400" spc="-1" strike="noStrike">
              <a:latin typeface="Arial"/>
            </a:endParaRPr>
          </a:p>
          <a:p>
            <a:pPr marL="114480">
              <a:lnSpc>
                <a:spcPct val="90000"/>
              </a:lnSpc>
              <a:spcBef>
                <a:spcPts val="281"/>
              </a:spcBef>
              <a:spcAft>
                <a:spcPts val="601"/>
              </a:spcAft>
              <a:tabLst>
                <a:tab algn="l" pos="0"/>
              </a:tabLst>
            </a:pPr>
            <a:endParaRPr b="0" lang="en-US" sz="1400" spc="-1" strike="noStrike">
              <a:latin typeface="Arial"/>
            </a:endParaRPr>
          </a:p>
          <a:p>
            <a:pPr marL="457200">
              <a:lnSpc>
                <a:spcPct val="90000"/>
              </a:lnSpc>
              <a:spcBef>
                <a:spcPts val="281"/>
              </a:spcBef>
              <a:spcAft>
                <a:spcPts val="601"/>
              </a:spcAft>
              <a:tabLst>
                <a:tab algn="l" pos="0"/>
              </a:tabLst>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4" name="CustomShape 1"/>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85" name="CustomShape 2"/>
          <p:cNvSpPr/>
          <p:nvPr/>
        </p:nvSpPr>
        <p:spPr>
          <a:xfrm>
            <a:off x="0" y="4750560"/>
            <a:ext cx="9143640" cy="48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86" name="Line 3"/>
          <p:cNvSpPr/>
          <p:nvPr/>
        </p:nvSpPr>
        <p:spPr>
          <a:xfrm>
            <a:off x="894960" y="130320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87" name="CustomShape 4"/>
          <p:cNvSpPr/>
          <p:nvPr/>
        </p:nvSpPr>
        <p:spPr>
          <a:xfrm>
            <a:off x="0" y="0"/>
            <a:ext cx="9139320" cy="5143320"/>
          </a:xfrm>
          <a:prstGeom prst="rect">
            <a:avLst/>
          </a:prstGeom>
          <a:solidFill>
            <a:schemeClr val="bg1"/>
          </a:solidFill>
          <a:ln>
            <a:noFill/>
          </a:ln>
        </p:spPr>
        <p:style>
          <a:lnRef idx="2">
            <a:schemeClr val="accent6">
              <a:shade val="50000"/>
            </a:schemeClr>
          </a:lnRef>
          <a:fillRef idx="1001">
            <a:schemeClr val="lt1"/>
          </a:fillRef>
          <a:effectRef idx="0">
            <a:schemeClr val="accent6"/>
          </a:effectRef>
          <a:fontRef idx="minor"/>
        </p:style>
      </p:sp>
      <p:sp>
        <p:nvSpPr>
          <p:cNvPr id="188" name="TextShape 5"/>
          <p:cNvSpPr txBox="1"/>
          <p:nvPr/>
        </p:nvSpPr>
        <p:spPr>
          <a:xfrm>
            <a:off x="357840" y="387720"/>
            <a:ext cx="2324880" cy="1577520"/>
          </a:xfrm>
          <a:prstGeom prst="rect">
            <a:avLst/>
          </a:prstGeom>
          <a:noFill/>
          <a:ln>
            <a:noFill/>
          </a:ln>
        </p:spPr>
        <p:txBody>
          <a:bodyPr anchor="b">
            <a:normAutofit/>
          </a:bodyPr>
          <a:p>
            <a:pPr>
              <a:lnSpc>
                <a:spcPct val="85000"/>
              </a:lnSpc>
              <a:spcAft>
                <a:spcPts val="1599"/>
              </a:spcAft>
              <a:tabLst>
                <a:tab algn="l" pos="0"/>
              </a:tabLst>
            </a:pPr>
            <a:r>
              <a:rPr b="0" lang="en-US" sz="2700" spc="-52" strike="noStrike">
                <a:solidFill>
                  <a:srgbClr val="404040"/>
                </a:solidFill>
                <a:latin typeface="Calibri Light"/>
              </a:rPr>
              <a:t>Minds</a:t>
            </a:r>
            <a:endParaRPr b="0" lang="en-US" sz="2700" spc="-1" strike="noStrike">
              <a:solidFill>
                <a:srgbClr val="000000"/>
              </a:solidFill>
              <a:latin typeface="Calibri"/>
            </a:endParaRPr>
          </a:p>
        </p:txBody>
      </p:sp>
      <p:sp>
        <p:nvSpPr>
          <p:cNvPr id="189" name="Line 6"/>
          <p:cNvSpPr/>
          <p:nvPr/>
        </p:nvSpPr>
        <p:spPr>
          <a:xfrm>
            <a:off x="443160" y="1975320"/>
            <a:ext cx="2057400" cy="0"/>
          </a:xfrm>
          <a:prstGeom prst="line">
            <a:avLst/>
          </a:prstGeom>
          <a:ln w="6480">
            <a:solidFill>
              <a:schemeClr val="tx1">
                <a:lumMod val="50000"/>
                <a:lumOff val="50000"/>
                <a:alpha val="90000"/>
              </a:schemeClr>
            </a:solidFill>
            <a:round/>
          </a:ln>
        </p:spPr>
        <p:style>
          <a:lnRef idx="1">
            <a:schemeClr val="accent1"/>
          </a:lnRef>
          <a:fillRef idx="0">
            <a:schemeClr val="accent1"/>
          </a:fillRef>
          <a:effectRef idx="0">
            <a:schemeClr val="accent1"/>
          </a:effectRef>
          <a:fontRef idx="minor"/>
        </p:style>
      </p:sp>
      <p:sp>
        <p:nvSpPr>
          <p:cNvPr id="190" name="TextShape 7"/>
          <p:cNvSpPr txBox="1"/>
          <p:nvPr/>
        </p:nvSpPr>
        <p:spPr>
          <a:xfrm>
            <a:off x="369360" y="2052360"/>
            <a:ext cx="2313360" cy="2524320"/>
          </a:xfrm>
          <a:prstGeom prst="rect">
            <a:avLst/>
          </a:prstGeom>
          <a:noFill/>
          <a:ln>
            <a:noFill/>
          </a:ln>
        </p:spPr>
        <p:txBody>
          <a:bodyPr lIns="0" rIns="0">
            <a:normAutofit/>
          </a:bodyPr>
          <a:p>
            <a:pPr>
              <a:lnSpc>
                <a:spcPct val="90000"/>
              </a:lnSpc>
              <a:spcAft>
                <a:spcPts val="1599"/>
              </a:spcAft>
              <a:tabLst>
                <a:tab algn="l" pos="0"/>
              </a:tabLst>
            </a:pPr>
            <a:r>
              <a:rPr b="0" lang="en-US" sz="1100" spc="-1" strike="noStrike">
                <a:solidFill>
                  <a:srgbClr val="404040"/>
                </a:solidFill>
                <a:latin typeface="Calibri"/>
              </a:rPr>
              <a:t>Minds is a social media platform that is open source and decentralized. For contributions to the project, users are compensated with Minds tokens. Minds seeks to create a new model for content creators to take back their rights, income and social influence from the internet.</a:t>
            </a:r>
            <a:endParaRPr b="0" lang="en-US" sz="1100" spc="-1" strike="noStrike">
              <a:solidFill>
                <a:srgbClr val="404040"/>
              </a:solidFill>
              <a:latin typeface="Calibri"/>
            </a:endParaRPr>
          </a:p>
        </p:txBody>
      </p:sp>
      <p:pic>
        <p:nvPicPr>
          <p:cNvPr id="191" name="Google Shape;134;p24" descr=""/>
          <p:cNvPicPr/>
          <p:nvPr/>
        </p:nvPicPr>
        <p:blipFill>
          <a:blip r:embed="rId1"/>
          <a:srcRect l="10752" t="0" r="12962" b="0"/>
          <a:stretch/>
        </p:blipFill>
        <p:spPr>
          <a:xfrm>
            <a:off x="3056400" y="0"/>
            <a:ext cx="6082920" cy="514296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2" name="CustomShape 1"/>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93" name="CustomShape 2"/>
          <p:cNvSpPr/>
          <p:nvPr/>
        </p:nvSpPr>
        <p:spPr>
          <a:xfrm>
            <a:off x="0" y="4750560"/>
            <a:ext cx="9143640" cy="48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94" name="Line 3"/>
          <p:cNvSpPr/>
          <p:nvPr/>
        </p:nvSpPr>
        <p:spPr>
          <a:xfrm>
            <a:off x="894960" y="130320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95" name="CustomShape 4"/>
          <p:cNvSpPr/>
          <p:nvPr/>
        </p:nvSpPr>
        <p:spPr>
          <a:xfrm>
            <a:off x="0" y="0"/>
            <a:ext cx="9143640" cy="475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6" name="TextShape 5"/>
          <p:cNvSpPr txBox="1"/>
          <p:nvPr/>
        </p:nvSpPr>
        <p:spPr>
          <a:xfrm>
            <a:off x="5894640" y="476280"/>
            <a:ext cx="2767320" cy="1087560"/>
          </a:xfrm>
          <a:prstGeom prst="rect">
            <a:avLst/>
          </a:prstGeom>
          <a:noFill/>
          <a:ln>
            <a:noFill/>
          </a:ln>
        </p:spPr>
        <p:txBody>
          <a:bodyPr anchor="b">
            <a:normAutofit/>
          </a:bodyPr>
          <a:p>
            <a:pPr>
              <a:lnSpc>
                <a:spcPct val="85000"/>
              </a:lnSpc>
              <a:tabLst>
                <a:tab algn="l" pos="0"/>
              </a:tabLst>
            </a:pPr>
            <a:r>
              <a:rPr b="0" lang="en-US" sz="3700" spc="-52" strike="noStrike">
                <a:solidFill>
                  <a:srgbClr val="404040"/>
                </a:solidFill>
                <a:latin typeface="Calibri Light"/>
              </a:rPr>
              <a:t>Minds(Cont.)</a:t>
            </a:r>
            <a:endParaRPr b="0" lang="en-US" sz="3700" spc="-1" strike="noStrike">
              <a:solidFill>
                <a:srgbClr val="000000"/>
              </a:solidFill>
              <a:latin typeface="Calibri"/>
            </a:endParaRPr>
          </a:p>
        </p:txBody>
      </p:sp>
      <p:pic>
        <p:nvPicPr>
          <p:cNvPr id="197" name="Google Shape;141;p25" descr=""/>
          <p:cNvPicPr/>
          <p:nvPr/>
        </p:nvPicPr>
        <p:blipFill>
          <a:blip r:embed="rId1"/>
          <a:stretch/>
        </p:blipFill>
        <p:spPr>
          <a:xfrm>
            <a:off x="475560" y="950760"/>
            <a:ext cx="5181840" cy="3044160"/>
          </a:xfrm>
          <a:prstGeom prst="rect">
            <a:avLst/>
          </a:prstGeom>
          <a:ln>
            <a:noFill/>
          </a:ln>
        </p:spPr>
      </p:pic>
      <p:sp>
        <p:nvSpPr>
          <p:cNvPr id="198" name="Line 6"/>
          <p:cNvSpPr/>
          <p:nvPr/>
        </p:nvSpPr>
        <p:spPr>
          <a:xfrm>
            <a:off x="5918760" y="1564200"/>
            <a:ext cx="2674800" cy="0"/>
          </a:xfrm>
          <a:prstGeom prst="line">
            <a:avLst/>
          </a:prstGeom>
          <a:ln w="6480">
            <a:solidFill>
              <a:schemeClr val="tx1">
                <a:lumMod val="50000"/>
                <a:lumOff val="50000"/>
                <a:alpha val="90000"/>
              </a:schemeClr>
            </a:solidFill>
            <a:round/>
          </a:ln>
        </p:spPr>
        <p:style>
          <a:lnRef idx="1">
            <a:schemeClr val="accent1"/>
          </a:lnRef>
          <a:fillRef idx="0">
            <a:schemeClr val="accent1"/>
          </a:fillRef>
          <a:effectRef idx="0">
            <a:schemeClr val="accent1"/>
          </a:effectRef>
          <a:fontRef idx="minor"/>
        </p:style>
      </p:sp>
      <p:sp>
        <p:nvSpPr>
          <p:cNvPr id="199" name="TextShape 7"/>
          <p:cNvSpPr txBox="1"/>
          <p:nvPr/>
        </p:nvSpPr>
        <p:spPr>
          <a:xfrm>
            <a:off x="5894640" y="1649160"/>
            <a:ext cx="2767320" cy="2752200"/>
          </a:xfrm>
          <a:prstGeom prst="rect">
            <a:avLst/>
          </a:prstGeom>
          <a:noFill/>
          <a:ln>
            <a:noFill/>
          </a:ln>
        </p:spPr>
        <p:txBody>
          <a:bodyPr lIns="0" rIns="0">
            <a:normAutofit/>
          </a:bodyPr>
          <a:p>
            <a:pPr>
              <a:lnSpc>
                <a:spcPct val="90000"/>
              </a:lnSpc>
              <a:tabLst>
                <a:tab algn="l" pos="0"/>
              </a:tabLst>
            </a:pPr>
            <a:r>
              <a:rPr b="0" lang="en-US" sz="1500" spc="-1" strike="noStrike">
                <a:solidFill>
                  <a:srgbClr val="404040"/>
                </a:solidFill>
                <a:latin typeface="Calibri"/>
              </a:rPr>
              <a:t>The system consist in 5 platform:</a:t>
            </a:r>
            <a:endParaRPr b="0" lang="en-US" sz="1500" spc="-1" strike="noStrike">
              <a:solidFill>
                <a:srgbClr val="404040"/>
              </a:solidFill>
              <a:latin typeface="Calibri"/>
            </a:endParaRPr>
          </a:p>
          <a:p>
            <a:pPr marL="457200" indent="-342720">
              <a:lnSpc>
                <a:spcPct val="90000"/>
              </a:lnSpc>
              <a:spcBef>
                <a:spcPts val="1599"/>
              </a:spcBef>
              <a:buClr>
                <a:srgbClr val="e48312"/>
              </a:buClr>
              <a:buFont typeface="Calibri"/>
              <a:buChar char="●"/>
              <a:tabLst>
                <a:tab algn="l" pos="0"/>
              </a:tabLst>
            </a:pPr>
            <a:r>
              <a:rPr b="0" lang="en-US" sz="1500" spc="-1" strike="noStrike">
                <a:solidFill>
                  <a:srgbClr val="404040"/>
                </a:solidFill>
                <a:latin typeface="Calibri"/>
              </a:rPr>
              <a:t>Boost</a:t>
            </a:r>
            <a:endParaRPr b="0" lang="en-US" sz="1500" spc="-1" strike="noStrike">
              <a:solidFill>
                <a:srgbClr val="404040"/>
              </a:solidFill>
              <a:latin typeface="Calibri"/>
            </a:endParaRPr>
          </a:p>
          <a:p>
            <a:pPr marL="457200" indent="-342720">
              <a:lnSpc>
                <a:spcPct val="90000"/>
              </a:lnSpc>
              <a:buClr>
                <a:srgbClr val="e48312"/>
              </a:buClr>
              <a:buFont typeface="Calibri"/>
              <a:buChar char="●"/>
              <a:tabLst>
                <a:tab algn="l" pos="0"/>
              </a:tabLst>
            </a:pPr>
            <a:r>
              <a:rPr b="0" lang="en-US" sz="1500" spc="-1" strike="noStrike">
                <a:solidFill>
                  <a:srgbClr val="404040"/>
                </a:solidFill>
                <a:latin typeface="Calibri"/>
              </a:rPr>
              <a:t>Wire</a:t>
            </a:r>
            <a:endParaRPr b="0" lang="en-US" sz="1500" spc="-1" strike="noStrike">
              <a:solidFill>
                <a:srgbClr val="404040"/>
              </a:solidFill>
              <a:latin typeface="Calibri"/>
            </a:endParaRPr>
          </a:p>
          <a:p>
            <a:pPr marL="457200" indent="-342720">
              <a:lnSpc>
                <a:spcPct val="90000"/>
              </a:lnSpc>
              <a:buClr>
                <a:srgbClr val="e48312"/>
              </a:buClr>
              <a:buFont typeface="Calibri"/>
              <a:buChar char="●"/>
              <a:tabLst>
                <a:tab algn="l" pos="0"/>
              </a:tabLst>
            </a:pPr>
            <a:r>
              <a:rPr b="0" lang="en-US" sz="1500" spc="-1" strike="noStrike">
                <a:solidFill>
                  <a:srgbClr val="404040"/>
                </a:solidFill>
                <a:latin typeface="Calibri"/>
              </a:rPr>
              <a:t>Plus</a:t>
            </a:r>
            <a:endParaRPr b="0" lang="en-US" sz="1500" spc="-1" strike="noStrike">
              <a:solidFill>
                <a:srgbClr val="404040"/>
              </a:solidFill>
              <a:latin typeface="Calibri"/>
            </a:endParaRPr>
          </a:p>
          <a:p>
            <a:pPr marL="457200" indent="-342720">
              <a:lnSpc>
                <a:spcPct val="90000"/>
              </a:lnSpc>
              <a:buClr>
                <a:srgbClr val="e48312"/>
              </a:buClr>
              <a:buFont typeface="Calibri"/>
              <a:buChar char="●"/>
              <a:tabLst>
                <a:tab algn="l" pos="0"/>
              </a:tabLst>
            </a:pPr>
            <a:r>
              <a:rPr b="0" lang="en-US" sz="1500" spc="-1" strike="noStrike">
                <a:solidFill>
                  <a:srgbClr val="404040"/>
                </a:solidFill>
                <a:latin typeface="Calibri"/>
              </a:rPr>
              <a:t>Hosting</a:t>
            </a:r>
            <a:endParaRPr b="0" lang="en-US" sz="1500" spc="-1" strike="noStrike">
              <a:solidFill>
                <a:srgbClr val="404040"/>
              </a:solidFill>
              <a:latin typeface="Calibri"/>
            </a:endParaRPr>
          </a:p>
          <a:p>
            <a:pPr marL="457200" indent="-342720">
              <a:lnSpc>
                <a:spcPct val="90000"/>
              </a:lnSpc>
              <a:buClr>
                <a:srgbClr val="e48312"/>
              </a:buClr>
              <a:buFont typeface="Calibri"/>
              <a:buChar char="●"/>
              <a:tabLst>
                <a:tab algn="l" pos="0"/>
              </a:tabLst>
            </a:pPr>
            <a:r>
              <a:rPr b="0" lang="en-US" sz="1500" spc="-1" strike="noStrike">
                <a:solidFill>
                  <a:srgbClr val="404040"/>
                </a:solidFill>
                <a:latin typeface="Calibri"/>
              </a:rPr>
              <a:t>Affiliate Rewards</a:t>
            </a:r>
            <a:endParaRPr b="0" lang="en-US" sz="1500" spc="-1" strike="noStrike">
              <a:solidFill>
                <a:srgbClr val="404040"/>
              </a:solidFill>
              <a:latin typeface="Calibri"/>
            </a:endParaRPr>
          </a:p>
        </p:txBody>
      </p:sp>
      <p:sp>
        <p:nvSpPr>
          <p:cNvPr id="200" name="CustomShape 8"/>
          <p:cNvSpPr/>
          <p:nvPr/>
        </p:nvSpPr>
        <p:spPr>
          <a:xfrm>
            <a:off x="0" y="4750560"/>
            <a:ext cx="9143640" cy="49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01" name="CustomShape 9"/>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TextShape 1"/>
          <p:cNvSpPr txBox="1"/>
          <p:nvPr/>
        </p:nvSpPr>
        <p:spPr>
          <a:xfrm>
            <a:off x="822960" y="214920"/>
            <a:ext cx="7543440" cy="1087560"/>
          </a:xfrm>
          <a:prstGeom prst="rect">
            <a:avLst/>
          </a:prstGeom>
          <a:noFill/>
          <a:ln>
            <a:noFill/>
          </a:ln>
        </p:spPr>
        <p:txBody>
          <a:bodyPr anchor="b">
            <a:normAutofit/>
          </a:bodyPr>
          <a:p>
            <a:pPr>
              <a:lnSpc>
                <a:spcPct val="85000"/>
              </a:lnSpc>
              <a:tabLst>
                <a:tab algn="l" pos="0"/>
              </a:tabLst>
            </a:pPr>
            <a:r>
              <a:rPr b="0" lang="en-US" sz="4800" spc="-52" strike="noStrike">
                <a:solidFill>
                  <a:srgbClr val="404040"/>
                </a:solidFill>
                <a:latin typeface="Calibri Light"/>
              </a:rPr>
              <a:t>Minds(Cont.)</a:t>
            </a:r>
            <a:endParaRPr b="0" lang="en-US" sz="4800" spc="-1" strike="noStrike">
              <a:solidFill>
                <a:srgbClr val="000000"/>
              </a:solidFill>
              <a:latin typeface="Calibri"/>
            </a:endParaRPr>
          </a:p>
        </p:txBody>
      </p:sp>
      <p:pic>
        <p:nvPicPr>
          <p:cNvPr id="203" name="Picture 4" descr=""/>
          <p:cNvPicPr/>
          <p:nvPr/>
        </p:nvPicPr>
        <p:blipFill>
          <a:blip r:embed="rId1"/>
          <a:stretch/>
        </p:blipFill>
        <p:spPr>
          <a:xfrm>
            <a:off x="5788440" y="3515400"/>
            <a:ext cx="1243440" cy="1125360"/>
          </a:xfrm>
          <a:prstGeom prst="rect">
            <a:avLst/>
          </a:prstGeom>
          <a:ln>
            <a:noFill/>
          </a:ln>
        </p:spPr>
      </p:pic>
      <p:pic>
        <p:nvPicPr>
          <p:cNvPr id="204" name="Picture 2" descr=""/>
          <p:cNvPicPr/>
          <p:nvPr/>
        </p:nvPicPr>
        <p:blipFill>
          <a:blip r:embed="rId2"/>
          <a:stretch/>
        </p:blipFill>
        <p:spPr>
          <a:xfrm>
            <a:off x="1760040" y="3539520"/>
            <a:ext cx="1162080" cy="1101240"/>
          </a:xfrm>
          <a:prstGeom prst="rect">
            <a:avLst/>
          </a:prstGeom>
          <a:ln>
            <a:noFill/>
          </a:ln>
        </p:spPr>
      </p:pic>
      <p:sp>
        <p:nvSpPr>
          <p:cNvPr id="205" name="TextShape 2"/>
          <p:cNvSpPr txBox="1"/>
          <p:nvPr/>
        </p:nvSpPr>
        <p:spPr>
          <a:xfrm>
            <a:off x="1224000" y="1517760"/>
            <a:ext cx="2919960" cy="2021400"/>
          </a:xfrm>
          <a:prstGeom prst="rect">
            <a:avLst/>
          </a:prstGeom>
          <a:noFill/>
          <a:ln>
            <a:noFill/>
          </a:ln>
        </p:spPr>
        <p:txBody>
          <a:bodyPr lIns="0" rIns="0">
            <a:normAutofit/>
          </a:bodyPr>
          <a:p>
            <a:pPr>
              <a:lnSpc>
                <a:spcPct val="90000"/>
              </a:lnSpc>
              <a:spcBef>
                <a:spcPts val="281"/>
              </a:spcBef>
              <a:spcAft>
                <a:spcPts val="601"/>
              </a:spcAft>
              <a:tabLst>
                <a:tab algn="l" pos="0"/>
              </a:tabLst>
            </a:pPr>
            <a:r>
              <a:rPr b="0" lang="en-US" sz="1400" spc="-1" strike="noStrike">
                <a:solidFill>
                  <a:srgbClr val="404040"/>
                </a:solidFill>
                <a:latin typeface="Calibri"/>
              </a:rPr>
              <a:t>Advantages</a:t>
            </a:r>
            <a:endParaRPr b="0" lang="en-US" sz="1400" spc="-1" strike="noStrike">
              <a:solidFill>
                <a:srgbClr val="404040"/>
              </a:solidFill>
              <a:latin typeface="Calibri"/>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ERC-20 ethereum based on token</a:t>
            </a:r>
            <a:endParaRPr b="0" lang="en-US" sz="1400" spc="-1" strike="noStrike">
              <a:solidFill>
                <a:srgbClr val="404040"/>
              </a:solidFill>
              <a:latin typeface="Calibri"/>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Open source</a:t>
            </a:r>
            <a:endParaRPr b="0" lang="en-US" sz="1400" spc="-1" strike="noStrike">
              <a:solidFill>
                <a:srgbClr val="404040"/>
              </a:solidFill>
              <a:latin typeface="Calibri"/>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Peer-to peer payment system</a:t>
            </a:r>
            <a:endParaRPr b="0" lang="en-US" sz="1400" spc="-1" strike="noStrike">
              <a:solidFill>
                <a:srgbClr val="404040"/>
              </a:solidFill>
              <a:latin typeface="Calibri"/>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End-to-end encrypted messaging</a:t>
            </a:r>
            <a:endParaRPr b="0" lang="en-US" sz="1400" spc="-1" strike="noStrike">
              <a:solidFill>
                <a:srgbClr val="404040"/>
              </a:solidFill>
              <a:latin typeface="Calibri"/>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Ideologically neutral</a:t>
            </a:r>
            <a:endParaRPr b="0" lang="en-US" sz="1400" spc="-1" strike="noStrike">
              <a:solidFill>
                <a:srgbClr val="404040"/>
              </a:solidFill>
              <a:latin typeface="Calibri"/>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No filtering </a:t>
            </a:r>
            <a:endParaRPr b="0" lang="en-US" sz="1400" spc="-1" strike="noStrike">
              <a:solidFill>
                <a:srgbClr val="404040"/>
              </a:solidFill>
              <a:latin typeface="Calibri"/>
            </a:endParaRPr>
          </a:p>
          <a:p>
            <a:pPr>
              <a:lnSpc>
                <a:spcPct val="90000"/>
              </a:lnSpc>
              <a:spcBef>
                <a:spcPts val="281"/>
              </a:spcBef>
              <a:spcAft>
                <a:spcPts val="601"/>
              </a:spcAft>
              <a:tabLst>
                <a:tab algn="l" pos="0"/>
              </a:tabLst>
            </a:pPr>
            <a:endParaRPr b="0" lang="en-US" sz="1400" spc="-1" strike="noStrike">
              <a:solidFill>
                <a:srgbClr val="404040"/>
              </a:solidFill>
              <a:latin typeface="Calibri"/>
            </a:endParaRPr>
          </a:p>
          <a:p>
            <a:pPr marL="114480">
              <a:lnSpc>
                <a:spcPct val="90000"/>
              </a:lnSpc>
              <a:spcBef>
                <a:spcPts val="281"/>
              </a:spcBef>
              <a:spcAft>
                <a:spcPts val="601"/>
              </a:spcAft>
              <a:tabLst>
                <a:tab algn="l" pos="0"/>
              </a:tabLst>
            </a:pPr>
            <a:endParaRPr b="0" lang="en-US" sz="1400" spc="-1" strike="noStrike">
              <a:solidFill>
                <a:srgbClr val="404040"/>
              </a:solidFill>
              <a:latin typeface="Calibri"/>
            </a:endParaRPr>
          </a:p>
          <a:p>
            <a:pPr marL="457200">
              <a:lnSpc>
                <a:spcPct val="90000"/>
              </a:lnSpc>
              <a:spcBef>
                <a:spcPts val="281"/>
              </a:spcBef>
              <a:spcAft>
                <a:spcPts val="601"/>
              </a:spcAft>
              <a:tabLst>
                <a:tab algn="l" pos="0"/>
              </a:tabLst>
            </a:pPr>
            <a:endParaRPr b="0" lang="en-US" sz="1400" spc="-1" strike="noStrike">
              <a:solidFill>
                <a:srgbClr val="404040"/>
              </a:solidFill>
              <a:latin typeface="Calibri"/>
            </a:endParaRPr>
          </a:p>
        </p:txBody>
      </p:sp>
      <p:sp>
        <p:nvSpPr>
          <p:cNvPr id="206" name="CustomShape 3"/>
          <p:cNvSpPr/>
          <p:nvPr/>
        </p:nvSpPr>
        <p:spPr>
          <a:xfrm>
            <a:off x="5346360" y="1558800"/>
            <a:ext cx="3148560" cy="3017160"/>
          </a:xfrm>
          <a:prstGeom prst="rect">
            <a:avLst/>
          </a:prstGeom>
          <a:noFill/>
          <a:ln>
            <a:noFill/>
          </a:ln>
        </p:spPr>
        <p:style>
          <a:lnRef idx="0"/>
          <a:fillRef idx="0"/>
          <a:effectRef idx="0"/>
          <a:fontRef idx="minor"/>
        </p:style>
        <p:txBody>
          <a:bodyPr lIns="0" rIns="0">
            <a:normAutofit/>
          </a:bodyPr>
          <a:p>
            <a:pPr>
              <a:lnSpc>
                <a:spcPct val="90000"/>
              </a:lnSpc>
              <a:spcBef>
                <a:spcPts val="281"/>
              </a:spcBef>
              <a:spcAft>
                <a:spcPts val="601"/>
              </a:spcAft>
              <a:tabLst>
                <a:tab algn="l" pos="0"/>
              </a:tabLst>
            </a:pPr>
            <a:r>
              <a:rPr b="0" lang="en-US" sz="1400" spc="-1" strike="noStrike">
                <a:solidFill>
                  <a:srgbClr val="404040"/>
                </a:solidFill>
                <a:latin typeface="Calibri"/>
              </a:rPr>
              <a:t>Disadvantages</a:t>
            </a:r>
            <a:endParaRPr b="0" lang="en-US" sz="1400" spc="-1" strike="noStrike">
              <a:latin typeface="Arial"/>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Bot attacks</a:t>
            </a:r>
            <a:endParaRPr b="0" lang="en-US" sz="1400" spc="-1" strike="noStrike">
              <a:latin typeface="Arial"/>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Verification systems</a:t>
            </a:r>
            <a:endParaRPr b="0" lang="en-US" sz="1400" spc="-1" strike="noStrike">
              <a:latin typeface="Arial"/>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Gaining rewards</a:t>
            </a:r>
            <a:endParaRPr b="0" lang="en-US" sz="1400" spc="-1" strike="noStrike">
              <a:latin typeface="Arial"/>
            </a:endParaRPr>
          </a:p>
          <a:p>
            <a:pPr marL="114480">
              <a:lnSpc>
                <a:spcPct val="90000"/>
              </a:lnSpc>
              <a:spcBef>
                <a:spcPts val="281"/>
              </a:spcBef>
              <a:spcAft>
                <a:spcPts val="601"/>
              </a:spcAft>
              <a:tabLst>
                <a:tab algn="l" pos="0"/>
              </a:tabLst>
            </a:pPr>
            <a:endParaRPr b="0" lang="en-US" sz="1400" spc="-1" strike="noStrike">
              <a:latin typeface="Arial"/>
            </a:endParaRPr>
          </a:p>
          <a:p>
            <a:pPr marL="457200">
              <a:lnSpc>
                <a:spcPct val="90000"/>
              </a:lnSpc>
              <a:spcBef>
                <a:spcPts val="281"/>
              </a:spcBef>
              <a:spcAft>
                <a:spcPts val="601"/>
              </a:spcAft>
              <a:tabLst>
                <a:tab algn="l" pos="0"/>
              </a:tabLst>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7" name="CustomShape 1"/>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08" name="CustomShape 2"/>
          <p:cNvSpPr/>
          <p:nvPr/>
        </p:nvSpPr>
        <p:spPr>
          <a:xfrm>
            <a:off x="0" y="4750560"/>
            <a:ext cx="9143640" cy="48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09" name="Line 3"/>
          <p:cNvSpPr/>
          <p:nvPr/>
        </p:nvSpPr>
        <p:spPr>
          <a:xfrm>
            <a:off x="894960" y="130320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10" name="TextShape 4"/>
          <p:cNvSpPr txBox="1"/>
          <p:nvPr/>
        </p:nvSpPr>
        <p:spPr>
          <a:xfrm>
            <a:off x="822960" y="214920"/>
            <a:ext cx="7543440" cy="1087560"/>
          </a:xfrm>
          <a:prstGeom prst="rect">
            <a:avLst/>
          </a:prstGeom>
          <a:noFill/>
          <a:ln>
            <a:noFill/>
          </a:ln>
        </p:spPr>
        <p:txBody>
          <a:bodyPr anchor="b">
            <a:normAutofit/>
          </a:bodyPr>
          <a:p>
            <a:pPr>
              <a:lnSpc>
                <a:spcPct val="85000"/>
              </a:lnSpc>
              <a:tabLst>
                <a:tab algn="l" pos="0"/>
              </a:tabLst>
            </a:pPr>
            <a:r>
              <a:rPr b="0" lang="en-US" sz="4800" spc="-52" strike="noStrike">
                <a:solidFill>
                  <a:srgbClr val="404040"/>
                </a:solidFill>
                <a:latin typeface="Calibri Light"/>
              </a:rPr>
              <a:t>Proposed Model</a:t>
            </a:r>
            <a:endParaRPr b="0" lang="en-US" sz="4800" spc="-1" strike="noStrike">
              <a:solidFill>
                <a:srgbClr val="000000"/>
              </a:solidFill>
              <a:latin typeface="Calibri"/>
            </a:endParaRPr>
          </a:p>
        </p:txBody>
      </p:sp>
      <p:pic>
        <p:nvPicPr>
          <p:cNvPr id="211" name="Google Shape;155;p27" descr=""/>
          <p:cNvPicPr/>
          <p:nvPr/>
        </p:nvPicPr>
        <p:blipFill>
          <a:blip r:embed="rId1"/>
          <a:stretch/>
        </p:blipFill>
        <p:spPr>
          <a:xfrm>
            <a:off x="807480" y="2306520"/>
            <a:ext cx="3063600" cy="1126800"/>
          </a:xfrm>
          <a:prstGeom prst="rect">
            <a:avLst/>
          </a:prstGeom>
          <a:ln>
            <a:noFill/>
          </a:ln>
        </p:spPr>
      </p:pic>
      <p:sp>
        <p:nvSpPr>
          <p:cNvPr id="212" name="TextShape 5"/>
          <p:cNvSpPr txBox="1"/>
          <p:nvPr/>
        </p:nvSpPr>
        <p:spPr>
          <a:xfrm>
            <a:off x="4173840" y="2282040"/>
            <a:ext cx="4554000" cy="1200960"/>
          </a:xfrm>
          <a:prstGeom prst="rect">
            <a:avLst/>
          </a:prstGeom>
          <a:noFill/>
          <a:ln>
            <a:noFill/>
          </a:ln>
        </p:spPr>
        <p:txBody>
          <a:bodyPr lIns="0" rIns="0">
            <a:normAutofit/>
          </a:bodyPr>
          <a:p>
            <a:pPr>
              <a:lnSpc>
                <a:spcPct val="90000"/>
              </a:lnSpc>
              <a:spcAft>
                <a:spcPts val="601"/>
              </a:spcAft>
              <a:tabLst>
                <a:tab algn="l" pos="0"/>
              </a:tabLst>
            </a:pPr>
            <a:r>
              <a:rPr b="0" lang="en-US" sz="1500" spc="-1" strike="noStrike">
                <a:solidFill>
                  <a:srgbClr val="404040"/>
                </a:solidFill>
                <a:latin typeface="Calibri"/>
              </a:rPr>
              <a:t>As we have just mentioned, decentralized systems have certain advantages as well as shortcomings. We take the good sides of the system we have created, improve the missing parts and propose a new model. Let's explain our system in parts.</a:t>
            </a:r>
            <a:endParaRPr b="0" lang="en-US" sz="15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3" name="CustomShape 1"/>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14" name="CustomShape 2"/>
          <p:cNvSpPr/>
          <p:nvPr/>
        </p:nvSpPr>
        <p:spPr>
          <a:xfrm>
            <a:off x="0" y="4756320"/>
            <a:ext cx="9143640" cy="48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15" name="Line 3"/>
          <p:cNvSpPr/>
          <p:nvPr/>
        </p:nvSpPr>
        <p:spPr>
          <a:xfrm>
            <a:off x="894960" y="130320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16" name="CustomShape 4"/>
          <p:cNvSpPr/>
          <p:nvPr/>
        </p:nvSpPr>
        <p:spPr>
          <a:xfrm>
            <a:off x="0" y="0"/>
            <a:ext cx="9139320" cy="5143320"/>
          </a:xfrm>
          <a:prstGeom prst="rect">
            <a:avLst/>
          </a:prstGeom>
          <a:solidFill>
            <a:schemeClr val="bg1"/>
          </a:solidFill>
          <a:ln>
            <a:noFill/>
          </a:ln>
        </p:spPr>
        <p:style>
          <a:lnRef idx="2">
            <a:schemeClr val="accent6">
              <a:shade val="50000"/>
            </a:schemeClr>
          </a:lnRef>
          <a:fillRef idx="1001">
            <a:schemeClr val="lt1"/>
          </a:fillRef>
          <a:effectRef idx="0">
            <a:schemeClr val="accent6"/>
          </a:effectRef>
          <a:fontRef idx="minor"/>
        </p:style>
      </p:sp>
      <p:sp>
        <p:nvSpPr>
          <p:cNvPr id="217" name="CustomShape 5"/>
          <p:cNvSpPr/>
          <p:nvPr/>
        </p:nvSpPr>
        <p:spPr>
          <a:xfrm>
            <a:off x="0" y="0"/>
            <a:ext cx="3037680" cy="5143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18" name="TextShape 6"/>
          <p:cNvSpPr txBox="1"/>
          <p:nvPr/>
        </p:nvSpPr>
        <p:spPr>
          <a:xfrm>
            <a:off x="369360" y="387720"/>
            <a:ext cx="2313360" cy="4329360"/>
          </a:xfrm>
          <a:prstGeom prst="rect">
            <a:avLst/>
          </a:prstGeom>
          <a:noFill/>
          <a:ln>
            <a:noFill/>
          </a:ln>
        </p:spPr>
        <p:txBody>
          <a:bodyPr anchor="ctr">
            <a:normAutofit/>
          </a:bodyPr>
          <a:p>
            <a:pPr>
              <a:lnSpc>
                <a:spcPct val="85000"/>
              </a:lnSpc>
              <a:tabLst>
                <a:tab algn="l" pos="0"/>
              </a:tabLst>
            </a:pPr>
            <a:r>
              <a:rPr b="0" lang="en-US" sz="2700" spc="-52" strike="noStrike">
                <a:solidFill>
                  <a:srgbClr val="ffffff"/>
                </a:solidFill>
                <a:latin typeface="Calibri Light"/>
              </a:rPr>
              <a:t>Our system’s components</a:t>
            </a:r>
            <a:endParaRPr b="0" lang="en-US" sz="2700" spc="-1" strike="noStrike">
              <a:solidFill>
                <a:srgbClr val="000000"/>
              </a:solidFill>
              <a:latin typeface="Calibri"/>
            </a:endParaRPr>
          </a:p>
        </p:txBody>
      </p:sp>
      <p:sp>
        <p:nvSpPr>
          <p:cNvPr id="219" name="CustomShape 7"/>
          <p:cNvSpPr/>
          <p:nvPr/>
        </p:nvSpPr>
        <p:spPr>
          <a:xfrm>
            <a:off x="3030120" y="0"/>
            <a:ext cx="47520" cy="5143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aphicFrame>
        <p:nvGraphicFramePr>
          <p:cNvPr id="1" name="Diagram1"/>
          <p:cNvGraphicFramePr/>
          <p:nvPr>
            <p:extLst>
              <p:ext uri="{D42A27DB-BD31-4B8C-83A1-F6EECF244321}">
                <p14:modId xmlns:p14="http://schemas.microsoft.com/office/powerpoint/2010/main" val="2053380316"/>
              </p:ext>
            </p:extLst>
          </p:nvPr>
        </p:nvGraphicFramePr>
        <p:xfrm>
          <a:off x="3556440" y="479880"/>
          <a:ext cx="5097960" cy="4237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0" name="CustomShape 1"/>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1" name="CustomShape 2"/>
          <p:cNvSpPr/>
          <p:nvPr/>
        </p:nvSpPr>
        <p:spPr>
          <a:xfrm>
            <a:off x="0" y="4756320"/>
            <a:ext cx="9143640" cy="48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22" name="Line 3"/>
          <p:cNvSpPr/>
          <p:nvPr/>
        </p:nvSpPr>
        <p:spPr>
          <a:xfrm>
            <a:off x="894960" y="130320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23" name="CustomShape 4"/>
          <p:cNvSpPr/>
          <p:nvPr/>
        </p:nvSpPr>
        <p:spPr>
          <a:xfrm>
            <a:off x="0" y="0"/>
            <a:ext cx="9143640" cy="475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24" name="TextShape 5"/>
          <p:cNvSpPr txBox="1"/>
          <p:nvPr/>
        </p:nvSpPr>
        <p:spPr>
          <a:xfrm>
            <a:off x="6132960" y="476280"/>
            <a:ext cx="2529000" cy="3791520"/>
          </a:xfrm>
          <a:prstGeom prst="rect">
            <a:avLst/>
          </a:prstGeom>
          <a:noFill/>
          <a:ln>
            <a:noFill/>
          </a:ln>
        </p:spPr>
        <p:txBody>
          <a:bodyPr anchor="ctr">
            <a:normAutofit fontScale="64000"/>
          </a:bodyPr>
          <a:p>
            <a:pPr>
              <a:lnSpc>
                <a:spcPct val="85000"/>
              </a:lnSpc>
              <a:tabLst>
                <a:tab algn="l" pos="0"/>
              </a:tabLst>
            </a:pPr>
            <a:r>
              <a:rPr b="0" lang="en-US" sz="4800" spc="-52" strike="noStrike">
                <a:solidFill>
                  <a:srgbClr val="404040"/>
                </a:solidFill>
                <a:latin typeface="Calibri Light"/>
              </a:rPr>
              <a:t>Life Cycle of a Post(Any content)</a:t>
            </a:r>
            <a:br/>
            <a:endParaRPr b="0" lang="en-US" sz="4800" spc="-1" strike="noStrike">
              <a:solidFill>
                <a:srgbClr val="000000"/>
              </a:solidFill>
              <a:latin typeface="Calibri"/>
            </a:endParaRPr>
          </a:p>
        </p:txBody>
      </p:sp>
      <p:sp>
        <p:nvSpPr>
          <p:cNvPr id="225" name="Line 6"/>
          <p:cNvSpPr/>
          <p:nvPr/>
        </p:nvSpPr>
        <p:spPr>
          <a:xfrm>
            <a:off x="5892480" y="1343160"/>
            <a:ext cx="0" cy="205740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26" name="CustomShape 7"/>
          <p:cNvSpPr/>
          <p:nvPr/>
        </p:nvSpPr>
        <p:spPr>
          <a:xfrm>
            <a:off x="0" y="4750560"/>
            <a:ext cx="9143640" cy="49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27" name="CustomShape 8"/>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graphicFrame>
        <p:nvGraphicFramePr>
          <p:cNvPr id="2" name="Diagram2"/>
          <p:cNvGraphicFramePr/>
          <p:nvPr>
            <p:extLst>
              <p:ext uri="{D42A27DB-BD31-4B8C-83A1-F6EECF244321}">
                <p14:modId xmlns:p14="http://schemas.microsoft.com/office/powerpoint/2010/main" val="286215128"/>
              </p:ext>
            </p:extLst>
          </p:nvPr>
        </p:nvGraphicFramePr>
        <p:xfrm>
          <a:off x="475200" y="479880"/>
          <a:ext cx="5182560" cy="37882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8" name="CustomShape 1"/>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9" name="CustomShape 2"/>
          <p:cNvSpPr/>
          <p:nvPr/>
        </p:nvSpPr>
        <p:spPr>
          <a:xfrm>
            <a:off x="0" y="4750560"/>
            <a:ext cx="9143640" cy="48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30" name="Line 3"/>
          <p:cNvSpPr/>
          <p:nvPr/>
        </p:nvSpPr>
        <p:spPr>
          <a:xfrm>
            <a:off x="894960" y="130320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31" name="CustomShape 4"/>
          <p:cNvSpPr/>
          <p:nvPr/>
        </p:nvSpPr>
        <p:spPr>
          <a:xfrm>
            <a:off x="0" y="0"/>
            <a:ext cx="9143640" cy="514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2" name="CustomShape 5"/>
          <p:cNvSpPr/>
          <p:nvPr/>
        </p:nvSpPr>
        <p:spPr>
          <a:xfrm>
            <a:off x="1090080" y="0"/>
            <a:ext cx="3492720" cy="5143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33" name="TextShape 6"/>
          <p:cNvSpPr txBox="1"/>
          <p:nvPr/>
        </p:nvSpPr>
        <p:spPr>
          <a:xfrm>
            <a:off x="1425960" y="833760"/>
            <a:ext cx="2790000" cy="3475440"/>
          </a:xfrm>
          <a:prstGeom prst="rect">
            <a:avLst/>
          </a:prstGeom>
          <a:noFill/>
          <a:ln w="25560">
            <a:noFill/>
          </a:ln>
        </p:spPr>
        <p:txBody>
          <a:bodyPr anchor="ctr">
            <a:normAutofit/>
          </a:bodyPr>
          <a:p>
            <a:pPr algn="ctr">
              <a:lnSpc>
                <a:spcPct val="85000"/>
              </a:lnSpc>
              <a:spcAft>
                <a:spcPts val="1599"/>
              </a:spcAft>
              <a:tabLst>
                <a:tab algn="l" pos="0"/>
              </a:tabLst>
            </a:pPr>
            <a:r>
              <a:rPr b="0" lang="en-US" sz="2400" spc="-52" strike="noStrike">
                <a:solidFill>
                  <a:srgbClr val="ffffff"/>
                </a:solidFill>
                <a:latin typeface="Calibri Light"/>
              </a:rPr>
              <a:t>Reward Distribution</a:t>
            </a:r>
            <a:endParaRPr b="0" lang="en-US" sz="2400" spc="-1" strike="noStrike">
              <a:solidFill>
                <a:srgbClr val="000000"/>
              </a:solidFill>
              <a:latin typeface="Calibri"/>
            </a:endParaRPr>
          </a:p>
        </p:txBody>
      </p:sp>
      <p:sp>
        <p:nvSpPr>
          <p:cNvPr id="234" name="CustomShape 7"/>
          <p:cNvSpPr/>
          <p:nvPr/>
        </p:nvSpPr>
        <p:spPr>
          <a:xfrm>
            <a:off x="0" y="0"/>
            <a:ext cx="1089720" cy="514332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p:style>
      </p:sp>
      <p:sp>
        <p:nvSpPr>
          <p:cNvPr id="235" name="TextShape 8"/>
          <p:cNvSpPr txBox="1"/>
          <p:nvPr/>
        </p:nvSpPr>
        <p:spPr>
          <a:xfrm>
            <a:off x="4927680" y="833760"/>
            <a:ext cx="3792600" cy="3470760"/>
          </a:xfrm>
          <a:prstGeom prst="rect">
            <a:avLst/>
          </a:prstGeom>
          <a:noFill/>
          <a:ln>
            <a:noFill/>
          </a:ln>
        </p:spPr>
        <p:txBody>
          <a:bodyPr lIns="0" rIns="0" anchor="ctr">
            <a:normAutofit/>
          </a:bodyPr>
          <a:p>
            <a:pPr marL="457200" indent="-393480">
              <a:lnSpc>
                <a:spcPct val="90000"/>
              </a:lnSpc>
              <a:spcAft>
                <a:spcPts val="601"/>
              </a:spcAft>
              <a:buClr>
                <a:srgbClr val="e48312"/>
              </a:buClr>
              <a:buFont typeface="Calibri"/>
              <a:buChar char="●"/>
            </a:pPr>
            <a:r>
              <a:rPr b="0" lang="en-US" sz="1500" spc="-1" strike="noStrike">
                <a:solidFill>
                  <a:srgbClr val="262626"/>
                </a:solidFill>
                <a:latin typeface="Calibri"/>
              </a:rPr>
              <a:t>Voters(15 min 20%, 15-30 min 10% prize)</a:t>
            </a:r>
            <a:endParaRPr b="0" lang="en-US" sz="1500" spc="-1" strike="noStrike">
              <a:solidFill>
                <a:srgbClr val="404040"/>
              </a:solidFill>
              <a:latin typeface="Calibri"/>
            </a:endParaRPr>
          </a:p>
          <a:p>
            <a:pPr marL="457200" indent="-431280">
              <a:lnSpc>
                <a:spcPct val="90000"/>
              </a:lnSpc>
              <a:spcAft>
                <a:spcPts val="601"/>
              </a:spcAft>
              <a:buClr>
                <a:srgbClr val="e48312"/>
              </a:buClr>
              <a:buFont typeface="Calibri"/>
              <a:buChar char="●"/>
            </a:pPr>
            <a:r>
              <a:rPr b="0" lang="en-US" sz="1500" spc="-1" strike="noStrike">
                <a:solidFill>
                  <a:srgbClr val="262626"/>
                </a:solidFill>
                <a:latin typeface="Calibri"/>
              </a:rPr>
              <a:t>Commenter(total 10%)</a:t>
            </a:r>
            <a:endParaRPr b="0" lang="en-US" sz="1500" spc="-1" strike="noStrike">
              <a:solidFill>
                <a:srgbClr val="404040"/>
              </a:solidFill>
              <a:latin typeface="Calibri"/>
            </a:endParaRPr>
          </a:p>
          <a:p>
            <a:pPr marL="457200" indent="-431280">
              <a:lnSpc>
                <a:spcPct val="90000"/>
              </a:lnSpc>
              <a:spcAft>
                <a:spcPts val="601"/>
              </a:spcAft>
              <a:buClr>
                <a:srgbClr val="e48312"/>
              </a:buClr>
              <a:buFont typeface="Calibri"/>
              <a:buChar char="●"/>
            </a:pPr>
            <a:r>
              <a:rPr b="0" lang="en-US" sz="1500" spc="-1" strike="noStrike">
                <a:solidFill>
                  <a:srgbClr val="262626"/>
                </a:solidFill>
                <a:latin typeface="Calibri"/>
              </a:rPr>
              <a:t>Producer(fee)</a:t>
            </a:r>
            <a:endParaRPr b="0" lang="en-US" sz="1500" spc="-1" strike="noStrike">
              <a:solidFill>
                <a:srgbClr val="404040"/>
              </a:solidFill>
              <a:latin typeface="Calibri"/>
            </a:endParaRPr>
          </a:p>
          <a:p>
            <a:pPr marL="457200" indent="-431280">
              <a:lnSpc>
                <a:spcPct val="90000"/>
              </a:lnSpc>
              <a:spcAft>
                <a:spcPts val="601"/>
              </a:spcAft>
              <a:buClr>
                <a:srgbClr val="e48312"/>
              </a:buClr>
              <a:buFont typeface="Calibri"/>
              <a:buChar char="●"/>
            </a:pPr>
            <a:r>
              <a:rPr b="0" lang="en-US" sz="1500" spc="-1" strike="noStrike">
                <a:solidFill>
                  <a:srgbClr val="262626"/>
                </a:solidFill>
                <a:latin typeface="Calibri"/>
              </a:rPr>
              <a:t>Creator(Remaining Reward)</a:t>
            </a:r>
            <a:endParaRPr b="0" lang="en-US" sz="15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6" name="CustomShape 1"/>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37" name="CustomShape 2"/>
          <p:cNvSpPr/>
          <p:nvPr/>
        </p:nvSpPr>
        <p:spPr>
          <a:xfrm>
            <a:off x="0" y="4750560"/>
            <a:ext cx="9143640" cy="48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38" name="Line 3"/>
          <p:cNvSpPr/>
          <p:nvPr/>
        </p:nvSpPr>
        <p:spPr>
          <a:xfrm>
            <a:off x="894960" y="130320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39" name="CustomShape 4"/>
          <p:cNvSpPr/>
          <p:nvPr/>
        </p:nvSpPr>
        <p:spPr>
          <a:xfrm>
            <a:off x="0" y="0"/>
            <a:ext cx="9143640" cy="514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0" name="CustomShape 5"/>
          <p:cNvSpPr/>
          <p:nvPr/>
        </p:nvSpPr>
        <p:spPr>
          <a:xfrm>
            <a:off x="1090080" y="0"/>
            <a:ext cx="3492720" cy="5143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41" name="TextShape 6"/>
          <p:cNvSpPr txBox="1"/>
          <p:nvPr/>
        </p:nvSpPr>
        <p:spPr>
          <a:xfrm>
            <a:off x="1425960" y="833760"/>
            <a:ext cx="2790000" cy="3475440"/>
          </a:xfrm>
          <a:prstGeom prst="rect">
            <a:avLst/>
          </a:prstGeom>
          <a:noFill/>
          <a:ln w="25560">
            <a:noFill/>
          </a:ln>
        </p:spPr>
        <p:txBody>
          <a:bodyPr anchor="ctr">
            <a:normAutofit/>
          </a:bodyPr>
          <a:p>
            <a:pPr algn="ctr">
              <a:lnSpc>
                <a:spcPct val="85000"/>
              </a:lnSpc>
              <a:spcAft>
                <a:spcPts val="1599"/>
              </a:spcAft>
              <a:tabLst>
                <a:tab algn="l" pos="0"/>
              </a:tabLst>
            </a:pPr>
            <a:r>
              <a:rPr b="0" lang="en-US" sz="2400" spc="-52" strike="noStrike">
                <a:solidFill>
                  <a:srgbClr val="ffffff"/>
                </a:solidFill>
                <a:latin typeface="Calibri Light"/>
              </a:rPr>
              <a:t>Consensus Algorithm</a:t>
            </a:r>
            <a:endParaRPr b="0" lang="en-US" sz="2400" spc="-1" strike="noStrike">
              <a:solidFill>
                <a:srgbClr val="000000"/>
              </a:solidFill>
              <a:latin typeface="Calibri"/>
            </a:endParaRPr>
          </a:p>
        </p:txBody>
      </p:sp>
      <p:sp>
        <p:nvSpPr>
          <p:cNvPr id="242" name="CustomShape 7"/>
          <p:cNvSpPr/>
          <p:nvPr/>
        </p:nvSpPr>
        <p:spPr>
          <a:xfrm>
            <a:off x="0" y="0"/>
            <a:ext cx="1089720" cy="514332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p:style>
      </p:sp>
      <p:sp>
        <p:nvSpPr>
          <p:cNvPr id="243" name="TextShape 8"/>
          <p:cNvSpPr txBox="1"/>
          <p:nvPr/>
        </p:nvSpPr>
        <p:spPr>
          <a:xfrm>
            <a:off x="4927680" y="833760"/>
            <a:ext cx="3792600" cy="3470760"/>
          </a:xfrm>
          <a:prstGeom prst="rect">
            <a:avLst/>
          </a:prstGeom>
          <a:noFill/>
          <a:ln>
            <a:noFill/>
          </a:ln>
        </p:spPr>
        <p:txBody>
          <a:bodyPr lIns="0" rIns="0" anchor="ctr">
            <a:normAutofit/>
          </a:bodyPr>
          <a:p>
            <a:pPr marL="457200" indent="-342720">
              <a:lnSpc>
                <a:spcPct val="90000"/>
              </a:lnSpc>
              <a:spcAft>
                <a:spcPts val="601"/>
              </a:spcAft>
              <a:buClr>
                <a:srgbClr val="e48312"/>
              </a:buClr>
              <a:buFont typeface="Calibri"/>
              <a:buChar char="●"/>
            </a:pPr>
            <a:r>
              <a:rPr b="0" lang="en-US" sz="1500" spc="-1" strike="noStrike">
                <a:solidFill>
                  <a:srgbClr val="262626"/>
                </a:solidFill>
                <a:latin typeface="Calibri"/>
              </a:rPr>
              <a:t>Content Filtered by AI and Goes to Voters</a:t>
            </a:r>
            <a:endParaRPr b="0" lang="en-US" sz="1500" spc="-1" strike="noStrike">
              <a:solidFill>
                <a:srgbClr val="404040"/>
              </a:solidFill>
              <a:latin typeface="Calibri"/>
            </a:endParaRPr>
          </a:p>
          <a:p>
            <a:pPr marL="457200" indent="-342720">
              <a:lnSpc>
                <a:spcPct val="90000"/>
              </a:lnSpc>
              <a:spcAft>
                <a:spcPts val="601"/>
              </a:spcAft>
              <a:buClr>
                <a:srgbClr val="e48312"/>
              </a:buClr>
              <a:buFont typeface="Calibri"/>
              <a:buChar char="●"/>
            </a:pPr>
            <a:r>
              <a:rPr b="0" lang="en-US" sz="1500" spc="-1" strike="noStrike">
                <a:solidFill>
                  <a:srgbClr val="262626"/>
                </a:solidFill>
                <a:latin typeface="Calibri"/>
              </a:rPr>
              <a:t>Producer candidates must have invested money in the system</a:t>
            </a:r>
            <a:endParaRPr b="0" lang="en-US" sz="1500" spc="-1" strike="noStrike">
              <a:solidFill>
                <a:srgbClr val="404040"/>
              </a:solidFill>
              <a:latin typeface="Calibri"/>
            </a:endParaRPr>
          </a:p>
          <a:p>
            <a:pPr marL="457200" indent="-342720">
              <a:lnSpc>
                <a:spcPct val="90000"/>
              </a:lnSpc>
              <a:spcAft>
                <a:spcPts val="601"/>
              </a:spcAft>
              <a:buClr>
                <a:srgbClr val="e48312"/>
              </a:buClr>
              <a:buFont typeface="Calibri"/>
              <a:buChar char="●"/>
            </a:pPr>
            <a:r>
              <a:rPr b="0" lang="en-US" sz="1500" spc="-1" strike="noStrike">
                <a:solidFill>
                  <a:srgbClr val="262626"/>
                </a:solidFill>
                <a:latin typeface="Calibri"/>
              </a:rPr>
              <a:t>The registration time of the producer candidate to the system</a:t>
            </a:r>
            <a:endParaRPr b="0" lang="en-US" sz="1500" spc="-1" strike="noStrike">
              <a:solidFill>
                <a:srgbClr val="404040"/>
              </a:solidFill>
              <a:latin typeface="Calibri"/>
            </a:endParaRPr>
          </a:p>
          <a:p>
            <a:pPr marL="457200" indent="-342720">
              <a:lnSpc>
                <a:spcPct val="90000"/>
              </a:lnSpc>
              <a:spcAft>
                <a:spcPts val="601"/>
              </a:spcAft>
              <a:buClr>
                <a:srgbClr val="e48312"/>
              </a:buClr>
              <a:buFont typeface="Calibri"/>
              <a:buChar char="●"/>
            </a:pPr>
            <a:r>
              <a:rPr b="0" lang="en-US" sz="1500" spc="-1" strike="noStrike">
                <a:solidFill>
                  <a:srgbClr val="262626"/>
                </a:solidFill>
                <a:latin typeface="Calibri"/>
              </a:rPr>
              <a:t>The number of transactions carried out by the producer candidate</a:t>
            </a:r>
            <a:endParaRPr b="0" lang="en-US" sz="1500" spc="-1" strike="noStrike">
              <a:solidFill>
                <a:srgbClr val="404040"/>
              </a:solidFill>
              <a:latin typeface="Calibri"/>
            </a:endParaRPr>
          </a:p>
          <a:p>
            <a:pPr marL="457200" indent="-342720">
              <a:lnSpc>
                <a:spcPct val="90000"/>
              </a:lnSpc>
              <a:spcAft>
                <a:spcPts val="601"/>
              </a:spcAft>
              <a:buClr>
                <a:srgbClr val="e48312"/>
              </a:buClr>
              <a:buFont typeface="Calibri"/>
              <a:buChar char="●"/>
            </a:pPr>
            <a:r>
              <a:rPr b="0" lang="en-US" sz="1500" spc="-1" strike="noStrike">
                <a:solidFill>
                  <a:srgbClr val="262626"/>
                </a:solidFill>
                <a:latin typeface="Calibri"/>
              </a:rPr>
              <a:t>The number of a producer candidate being voter in the system</a:t>
            </a:r>
            <a:endParaRPr b="0" lang="en-US" sz="1500" spc="-1" strike="noStrike">
              <a:solidFill>
                <a:srgbClr val="404040"/>
              </a:solidFill>
              <a:latin typeface="Calibri"/>
            </a:endParaRPr>
          </a:p>
          <a:p>
            <a:pPr marL="914400">
              <a:lnSpc>
                <a:spcPct val="90000"/>
              </a:lnSpc>
              <a:spcAft>
                <a:spcPts val="601"/>
              </a:spcAft>
              <a:tabLst>
                <a:tab algn="l" pos="0"/>
              </a:tabLst>
            </a:pPr>
            <a:endParaRPr b="0" lang="en-US" sz="15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7" name="CustomShape 1"/>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98" name="CustomShape 2"/>
          <p:cNvSpPr/>
          <p:nvPr/>
        </p:nvSpPr>
        <p:spPr>
          <a:xfrm>
            <a:off x="0" y="4750560"/>
            <a:ext cx="9143640" cy="48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99" name="Line 3"/>
          <p:cNvSpPr/>
          <p:nvPr/>
        </p:nvSpPr>
        <p:spPr>
          <a:xfrm>
            <a:off x="894960" y="130320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00" name="CustomShape 4"/>
          <p:cNvSpPr/>
          <p:nvPr/>
        </p:nvSpPr>
        <p:spPr>
          <a:xfrm>
            <a:off x="0" y="0"/>
            <a:ext cx="9139320" cy="5143320"/>
          </a:xfrm>
          <a:prstGeom prst="rect">
            <a:avLst/>
          </a:prstGeom>
          <a:solidFill>
            <a:schemeClr val="bg1"/>
          </a:solidFill>
          <a:ln>
            <a:noFill/>
          </a:ln>
        </p:spPr>
        <p:style>
          <a:lnRef idx="2">
            <a:schemeClr val="accent6">
              <a:shade val="50000"/>
            </a:schemeClr>
          </a:lnRef>
          <a:fillRef idx="1001">
            <a:schemeClr val="lt1"/>
          </a:fillRef>
          <a:effectRef idx="0">
            <a:schemeClr val="accent6"/>
          </a:effectRef>
          <a:fontRef idx="minor"/>
        </p:style>
      </p:sp>
      <p:sp>
        <p:nvSpPr>
          <p:cNvPr id="101" name="TextShape 5"/>
          <p:cNvSpPr txBox="1"/>
          <p:nvPr/>
        </p:nvSpPr>
        <p:spPr>
          <a:xfrm>
            <a:off x="357840" y="387720"/>
            <a:ext cx="2324880" cy="1577520"/>
          </a:xfrm>
          <a:prstGeom prst="rect">
            <a:avLst/>
          </a:prstGeom>
          <a:noFill/>
          <a:ln>
            <a:noFill/>
          </a:ln>
        </p:spPr>
        <p:txBody>
          <a:bodyPr anchor="b">
            <a:normAutofit/>
          </a:bodyPr>
          <a:p>
            <a:pPr>
              <a:lnSpc>
                <a:spcPct val="85000"/>
              </a:lnSpc>
              <a:tabLst>
                <a:tab algn="l" pos="0"/>
              </a:tabLst>
            </a:pPr>
            <a:r>
              <a:rPr b="0" lang="en-US" sz="2700" spc="-52" strike="noStrike">
                <a:solidFill>
                  <a:srgbClr val="404040"/>
                </a:solidFill>
                <a:latin typeface="Calibri Light"/>
              </a:rPr>
              <a:t>Traditional Social Media </a:t>
            </a:r>
            <a:endParaRPr b="0" lang="en-US" sz="2700" spc="-1" strike="noStrike">
              <a:solidFill>
                <a:srgbClr val="000000"/>
              </a:solidFill>
              <a:latin typeface="Calibri"/>
            </a:endParaRPr>
          </a:p>
        </p:txBody>
      </p:sp>
      <p:sp>
        <p:nvSpPr>
          <p:cNvPr id="102" name="Line 6"/>
          <p:cNvSpPr/>
          <p:nvPr/>
        </p:nvSpPr>
        <p:spPr>
          <a:xfrm>
            <a:off x="443160" y="1975320"/>
            <a:ext cx="2057400" cy="0"/>
          </a:xfrm>
          <a:prstGeom prst="line">
            <a:avLst/>
          </a:prstGeom>
          <a:ln w="6480">
            <a:solidFill>
              <a:schemeClr val="tx1">
                <a:lumMod val="50000"/>
                <a:lumOff val="50000"/>
                <a:alpha val="90000"/>
              </a:schemeClr>
            </a:solidFill>
            <a:round/>
          </a:ln>
        </p:spPr>
        <p:style>
          <a:lnRef idx="1">
            <a:schemeClr val="accent1"/>
          </a:lnRef>
          <a:fillRef idx="0">
            <a:schemeClr val="accent1"/>
          </a:fillRef>
          <a:effectRef idx="0">
            <a:schemeClr val="accent1"/>
          </a:effectRef>
          <a:fontRef idx="minor"/>
        </p:style>
      </p:sp>
      <p:sp>
        <p:nvSpPr>
          <p:cNvPr id="103" name="TextShape 7"/>
          <p:cNvSpPr txBox="1"/>
          <p:nvPr/>
        </p:nvSpPr>
        <p:spPr>
          <a:xfrm>
            <a:off x="369360" y="2052360"/>
            <a:ext cx="2313360" cy="2524320"/>
          </a:xfrm>
          <a:prstGeom prst="rect">
            <a:avLst/>
          </a:prstGeom>
          <a:noFill/>
          <a:ln>
            <a:noFill/>
          </a:ln>
        </p:spPr>
        <p:txBody>
          <a:bodyPr lIns="0" rIns="0">
            <a:normAutofit/>
          </a:bodyPr>
          <a:p>
            <a:pPr>
              <a:lnSpc>
                <a:spcPct val="90000"/>
              </a:lnSpc>
              <a:spcBef>
                <a:spcPts val="221"/>
              </a:spcBef>
              <a:spcAft>
                <a:spcPts val="601"/>
              </a:spcAft>
              <a:tabLst>
                <a:tab algn="l" pos="0"/>
              </a:tabLst>
            </a:pPr>
            <a:r>
              <a:rPr b="0" lang="en-US" sz="1100" spc="-1" strike="noStrike">
                <a:solidFill>
                  <a:srgbClr val="404040"/>
                </a:solidFill>
                <a:latin typeface="Calibri"/>
              </a:rPr>
              <a:t>In the digital age, the use of the internet and social media platforms, where all data is stored in a central unit, brings many conveniences to our lives, as well as some drawbacks and problems..</a:t>
            </a:r>
            <a:endParaRPr b="0" lang="en-US" sz="1100" spc="-1" strike="noStrike">
              <a:solidFill>
                <a:srgbClr val="404040"/>
              </a:solidFill>
              <a:latin typeface="Calibri"/>
            </a:endParaRPr>
          </a:p>
        </p:txBody>
      </p:sp>
      <p:pic>
        <p:nvPicPr>
          <p:cNvPr id="104" name="Google Shape;62;p14" descr=""/>
          <p:cNvPicPr/>
          <p:nvPr/>
        </p:nvPicPr>
        <p:blipFill>
          <a:blip r:embed="rId1"/>
          <a:srcRect l="0" t="2019" r="3" b="13436"/>
          <a:stretch/>
        </p:blipFill>
        <p:spPr>
          <a:xfrm>
            <a:off x="3056400" y="0"/>
            <a:ext cx="6082920" cy="514296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4" name="CustomShape 1"/>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45" name="CustomShape 2"/>
          <p:cNvSpPr/>
          <p:nvPr/>
        </p:nvSpPr>
        <p:spPr>
          <a:xfrm>
            <a:off x="0" y="4750560"/>
            <a:ext cx="9143640" cy="48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46" name="Line 3"/>
          <p:cNvSpPr/>
          <p:nvPr/>
        </p:nvSpPr>
        <p:spPr>
          <a:xfrm>
            <a:off x="894960" y="130320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47" name="CustomShape 4"/>
          <p:cNvSpPr/>
          <p:nvPr/>
        </p:nvSpPr>
        <p:spPr>
          <a:xfrm>
            <a:off x="0" y="0"/>
            <a:ext cx="9143640" cy="475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8" name="TextShape 5"/>
          <p:cNvSpPr txBox="1"/>
          <p:nvPr/>
        </p:nvSpPr>
        <p:spPr>
          <a:xfrm>
            <a:off x="3731040" y="476280"/>
            <a:ext cx="4930920" cy="1087560"/>
          </a:xfrm>
          <a:prstGeom prst="rect">
            <a:avLst/>
          </a:prstGeom>
          <a:noFill/>
          <a:ln>
            <a:noFill/>
          </a:ln>
        </p:spPr>
        <p:txBody>
          <a:bodyPr anchor="b">
            <a:normAutofit/>
          </a:bodyPr>
          <a:p>
            <a:pPr>
              <a:lnSpc>
                <a:spcPct val="85000"/>
              </a:lnSpc>
              <a:tabLst>
                <a:tab algn="l" pos="0"/>
              </a:tabLst>
            </a:pPr>
            <a:r>
              <a:rPr b="0" lang="en-US" sz="4800" spc="-52" strike="noStrike">
                <a:solidFill>
                  <a:srgbClr val="404040"/>
                </a:solidFill>
                <a:latin typeface="Calibri Light"/>
              </a:rPr>
              <a:t>Prudent Token</a:t>
            </a:r>
            <a:endParaRPr b="0" lang="en-US" sz="4800" spc="-1" strike="noStrike">
              <a:solidFill>
                <a:srgbClr val="000000"/>
              </a:solidFill>
              <a:latin typeface="Calibri"/>
            </a:endParaRPr>
          </a:p>
        </p:txBody>
      </p:sp>
      <p:pic>
        <p:nvPicPr>
          <p:cNvPr id="249" name="Google Shape;186;p32" descr="Logo&#10;&#10;Description automatically generated"/>
          <p:cNvPicPr/>
          <p:nvPr/>
        </p:nvPicPr>
        <p:blipFill>
          <a:blip r:embed="rId1"/>
          <a:stretch/>
        </p:blipFill>
        <p:spPr>
          <a:xfrm>
            <a:off x="475560" y="844920"/>
            <a:ext cx="3000600" cy="3256200"/>
          </a:xfrm>
          <a:prstGeom prst="rect">
            <a:avLst/>
          </a:prstGeom>
          <a:ln>
            <a:noFill/>
          </a:ln>
        </p:spPr>
      </p:pic>
      <p:sp>
        <p:nvSpPr>
          <p:cNvPr id="250" name="Line 6"/>
          <p:cNvSpPr/>
          <p:nvPr/>
        </p:nvSpPr>
        <p:spPr>
          <a:xfrm>
            <a:off x="3731040" y="1564560"/>
            <a:ext cx="4567320" cy="0"/>
          </a:xfrm>
          <a:prstGeom prst="line">
            <a:avLst/>
          </a:prstGeom>
          <a:ln w="6480">
            <a:solidFill>
              <a:schemeClr val="tx1">
                <a:lumMod val="50000"/>
                <a:lumOff val="50000"/>
                <a:alpha val="90000"/>
              </a:schemeClr>
            </a:solidFill>
            <a:round/>
          </a:ln>
        </p:spPr>
        <p:style>
          <a:lnRef idx="1">
            <a:schemeClr val="accent1"/>
          </a:lnRef>
          <a:fillRef idx="0">
            <a:schemeClr val="accent1"/>
          </a:fillRef>
          <a:effectRef idx="0">
            <a:schemeClr val="accent1"/>
          </a:effectRef>
          <a:fontRef idx="minor"/>
        </p:style>
      </p:sp>
      <p:sp>
        <p:nvSpPr>
          <p:cNvPr id="251" name="TextShape 7"/>
          <p:cNvSpPr txBox="1"/>
          <p:nvPr/>
        </p:nvSpPr>
        <p:spPr>
          <a:xfrm>
            <a:off x="3731040" y="1649160"/>
            <a:ext cx="4930920" cy="2752200"/>
          </a:xfrm>
          <a:prstGeom prst="rect">
            <a:avLst/>
          </a:prstGeom>
          <a:noFill/>
          <a:ln>
            <a:noFill/>
          </a:ln>
        </p:spPr>
        <p:txBody>
          <a:bodyPr lIns="0" rIns="0">
            <a:normAutofit/>
          </a:bodyPr>
          <a:p>
            <a:pPr marL="457200" indent="-367920">
              <a:lnSpc>
                <a:spcPct val="90000"/>
              </a:lnSpc>
              <a:spcAft>
                <a:spcPts val="601"/>
              </a:spcAft>
              <a:buClr>
                <a:srgbClr val="e48312"/>
              </a:buClr>
              <a:buFont typeface="Calibri"/>
              <a:buChar char="●"/>
            </a:pPr>
            <a:r>
              <a:rPr b="0" lang="en-US" sz="1500" spc="-1" strike="noStrike">
                <a:solidFill>
                  <a:srgbClr val="404040"/>
                </a:solidFill>
                <a:latin typeface="Calibri"/>
              </a:rPr>
              <a:t>Created with the ERC-20 protocol</a:t>
            </a:r>
            <a:endParaRPr b="0" lang="en-US" sz="1500" spc="-1" strike="noStrike">
              <a:solidFill>
                <a:srgbClr val="404040"/>
              </a:solidFill>
              <a:latin typeface="Calibri"/>
            </a:endParaRPr>
          </a:p>
          <a:p>
            <a:pPr marL="457200" indent="-367920">
              <a:lnSpc>
                <a:spcPct val="90000"/>
              </a:lnSpc>
              <a:spcAft>
                <a:spcPts val="601"/>
              </a:spcAft>
              <a:buClr>
                <a:srgbClr val="e48312"/>
              </a:buClr>
              <a:buFont typeface="Calibri"/>
              <a:buChar char="●"/>
            </a:pPr>
            <a:r>
              <a:rPr b="0" lang="en-US" sz="1500" spc="-1" strike="noStrike">
                <a:solidFill>
                  <a:srgbClr val="404040"/>
                </a:solidFill>
                <a:latin typeface="Calibri"/>
              </a:rPr>
              <a:t>IDEX exchange</a:t>
            </a:r>
            <a:endParaRPr b="0" lang="en-US" sz="1500" spc="-1" strike="noStrike">
              <a:solidFill>
                <a:srgbClr val="404040"/>
              </a:solidFill>
              <a:latin typeface="Calibri"/>
            </a:endParaRPr>
          </a:p>
        </p:txBody>
      </p:sp>
      <p:sp>
        <p:nvSpPr>
          <p:cNvPr id="252" name="CustomShape 8"/>
          <p:cNvSpPr/>
          <p:nvPr/>
        </p:nvSpPr>
        <p:spPr>
          <a:xfrm>
            <a:off x="0" y="4750560"/>
            <a:ext cx="9143640" cy="49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53" name="CustomShape 9"/>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4" name="CustomShape 1"/>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55" name="CustomShape 2"/>
          <p:cNvSpPr/>
          <p:nvPr/>
        </p:nvSpPr>
        <p:spPr>
          <a:xfrm>
            <a:off x="0" y="4750560"/>
            <a:ext cx="9143640" cy="48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56" name="Line 3"/>
          <p:cNvSpPr/>
          <p:nvPr/>
        </p:nvSpPr>
        <p:spPr>
          <a:xfrm>
            <a:off x="894960" y="130320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57" name="TextShape 4"/>
          <p:cNvSpPr txBox="1"/>
          <p:nvPr/>
        </p:nvSpPr>
        <p:spPr>
          <a:xfrm>
            <a:off x="822960" y="214920"/>
            <a:ext cx="7543440" cy="1087560"/>
          </a:xfrm>
          <a:prstGeom prst="rect">
            <a:avLst/>
          </a:prstGeom>
          <a:noFill/>
          <a:ln>
            <a:noFill/>
          </a:ln>
        </p:spPr>
        <p:txBody>
          <a:bodyPr anchor="b">
            <a:normAutofit/>
          </a:bodyPr>
          <a:p>
            <a:pPr>
              <a:lnSpc>
                <a:spcPct val="85000"/>
              </a:lnSpc>
              <a:tabLst>
                <a:tab algn="l" pos="0"/>
              </a:tabLst>
            </a:pPr>
            <a:r>
              <a:rPr b="0" lang="en-US" sz="4800" spc="-52" strike="noStrike">
                <a:solidFill>
                  <a:srgbClr val="404040"/>
                </a:solidFill>
                <a:latin typeface="Calibri Light"/>
              </a:rPr>
              <a:t>Private Transactions</a:t>
            </a:r>
            <a:endParaRPr b="0" lang="en-US" sz="4800" spc="-1" strike="noStrike">
              <a:solidFill>
                <a:srgbClr val="000000"/>
              </a:solidFill>
              <a:latin typeface="Calibri"/>
            </a:endParaRPr>
          </a:p>
        </p:txBody>
      </p:sp>
      <p:pic>
        <p:nvPicPr>
          <p:cNvPr id="258" name="Google Shape;193;p33" descr=""/>
          <p:cNvPicPr/>
          <p:nvPr/>
        </p:nvPicPr>
        <p:blipFill>
          <a:blip r:embed="rId1"/>
          <a:stretch/>
        </p:blipFill>
        <p:spPr>
          <a:xfrm>
            <a:off x="807480" y="1578240"/>
            <a:ext cx="2320920" cy="2320920"/>
          </a:xfrm>
          <a:prstGeom prst="rect">
            <a:avLst/>
          </a:prstGeom>
          <a:ln>
            <a:noFill/>
          </a:ln>
        </p:spPr>
      </p:pic>
      <p:sp>
        <p:nvSpPr>
          <p:cNvPr id="259" name="TextShape 5"/>
          <p:cNvSpPr txBox="1"/>
          <p:nvPr/>
        </p:nvSpPr>
        <p:spPr>
          <a:xfrm>
            <a:off x="3479760" y="1384200"/>
            <a:ext cx="4886640" cy="3017160"/>
          </a:xfrm>
          <a:prstGeom prst="rect">
            <a:avLst/>
          </a:prstGeom>
          <a:noFill/>
          <a:ln>
            <a:noFill/>
          </a:ln>
        </p:spPr>
        <p:txBody>
          <a:bodyPr lIns="0" rIns="0">
            <a:normAutofit/>
          </a:bodyPr>
          <a:p>
            <a:pPr marL="457200" indent="-367920">
              <a:lnSpc>
                <a:spcPct val="90000"/>
              </a:lnSpc>
              <a:spcAft>
                <a:spcPts val="601"/>
              </a:spcAft>
              <a:buClr>
                <a:srgbClr val="e48312"/>
              </a:buClr>
              <a:buFont typeface="Calibri"/>
              <a:buChar char="●"/>
            </a:pPr>
            <a:r>
              <a:rPr b="0" lang="en-US" sz="1500" spc="-1" strike="noStrike">
                <a:solidFill>
                  <a:srgbClr val="404040"/>
                </a:solidFill>
                <a:latin typeface="Calibri"/>
              </a:rPr>
              <a:t>Using the transaction manager as in Quorum</a:t>
            </a:r>
            <a:endParaRPr b="0" lang="en-US" sz="1500" spc="-1" strike="noStrike">
              <a:solidFill>
                <a:srgbClr val="404040"/>
              </a:solidFill>
              <a:latin typeface="Calibri"/>
            </a:endParaRPr>
          </a:p>
          <a:p>
            <a:pPr marL="457200" indent="-367920">
              <a:lnSpc>
                <a:spcPct val="90000"/>
              </a:lnSpc>
              <a:spcAft>
                <a:spcPts val="601"/>
              </a:spcAft>
              <a:buClr>
                <a:srgbClr val="e48312"/>
              </a:buClr>
              <a:buFont typeface="Calibri"/>
              <a:buChar char="●"/>
            </a:pPr>
            <a:r>
              <a:rPr b="0" lang="en-US" sz="1500" spc="-1" strike="noStrike">
                <a:solidFill>
                  <a:srgbClr val="404040"/>
                </a:solidFill>
                <a:latin typeface="Calibri"/>
              </a:rPr>
              <a:t>Prevented from reading this data, collision resistance with a hash algorithm</a:t>
            </a:r>
            <a:endParaRPr b="0" lang="en-US" sz="1500" spc="-1" strike="noStrike">
              <a:solidFill>
                <a:srgbClr val="404040"/>
              </a:solidFill>
              <a:latin typeface="Calibri"/>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0" name="CustomShape 1"/>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61" name="CustomShape 2"/>
          <p:cNvSpPr/>
          <p:nvPr/>
        </p:nvSpPr>
        <p:spPr>
          <a:xfrm>
            <a:off x="0" y="4750560"/>
            <a:ext cx="9143640" cy="48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62" name="Line 3"/>
          <p:cNvSpPr/>
          <p:nvPr/>
        </p:nvSpPr>
        <p:spPr>
          <a:xfrm>
            <a:off x="894960" y="130320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63" name="CustomShape 4"/>
          <p:cNvSpPr/>
          <p:nvPr/>
        </p:nvSpPr>
        <p:spPr>
          <a:xfrm>
            <a:off x="0" y="0"/>
            <a:ext cx="9143640" cy="475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64" name="TextShape 5"/>
          <p:cNvSpPr txBox="1"/>
          <p:nvPr/>
        </p:nvSpPr>
        <p:spPr>
          <a:xfrm>
            <a:off x="5894640" y="476280"/>
            <a:ext cx="2767320" cy="1087560"/>
          </a:xfrm>
          <a:prstGeom prst="rect">
            <a:avLst/>
          </a:prstGeom>
          <a:noFill/>
          <a:ln>
            <a:noFill/>
          </a:ln>
        </p:spPr>
        <p:txBody>
          <a:bodyPr anchor="b">
            <a:normAutofit fontScale="81000"/>
          </a:bodyPr>
          <a:p>
            <a:pPr>
              <a:lnSpc>
                <a:spcPct val="85000"/>
              </a:lnSpc>
              <a:tabLst>
                <a:tab algn="l" pos="0"/>
              </a:tabLst>
            </a:pPr>
            <a:r>
              <a:rPr b="0" lang="en-US" sz="3000" spc="-52" strike="noStrike">
                <a:solidFill>
                  <a:srgbClr val="404040"/>
                </a:solidFill>
                <a:latin typeface="Calibri Light"/>
              </a:rPr>
              <a:t>Protection From Sybil Attack</a:t>
            </a:r>
            <a:endParaRPr b="0" lang="en-US" sz="3000" spc="-1" strike="noStrike">
              <a:solidFill>
                <a:srgbClr val="000000"/>
              </a:solidFill>
              <a:latin typeface="Calibri"/>
            </a:endParaRPr>
          </a:p>
        </p:txBody>
      </p:sp>
      <p:pic>
        <p:nvPicPr>
          <p:cNvPr id="265" name="Google Shape;200;p34" descr=""/>
          <p:cNvPicPr/>
          <p:nvPr/>
        </p:nvPicPr>
        <p:blipFill>
          <a:blip r:embed="rId1"/>
          <a:stretch/>
        </p:blipFill>
        <p:spPr>
          <a:xfrm>
            <a:off x="1073880" y="480240"/>
            <a:ext cx="3985560" cy="3985560"/>
          </a:xfrm>
          <a:prstGeom prst="rect">
            <a:avLst/>
          </a:prstGeom>
          <a:ln>
            <a:noFill/>
          </a:ln>
        </p:spPr>
      </p:pic>
      <p:sp>
        <p:nvSpPr>
          <p:cNvPr id="266" name="Line 6"/>
          <p:cNvSpPr/>
          <p:nvPr/>
        </p:nvSpPr>
        <p:spPr>
          <a:xfrm>
            <a:off x="5918760" y="1564200"/>
            <a:ext cx="2674800" cy="0"/>
          </a:xfrm>
          <a:prstGeom prst="line">
            <a:avLst/>
          </a:prstGeom>
          <a:ln w="6480">
            <a:solidFill>
              <a:schemeClr val="tx1">
                <a:lumMod val="50000"/>
                <a:lumOff val="50000"/>
                <a:alpha val="90000"/>
              </a:schemeClr>
            </a:solidFill>
            <a:round/>
          </a:ln>
        </p:spPr>
        <p:style>
          <a:lnRef idx="1">
            <a:schemeClr val="accent1"/>
          </a:lnRef>
          <a:fillRef idx="0">
            <a:schemeClr val="accent1"/>
          </a:fillRef>
          <a:effectRef idx="0">
            <a:schemeClr val="accent1"/>
          </a:effectRef>
          <a:fontRef idx="minor"/>
        </p:style>
      </p:sp>
      <p:sp>
        <p:nvSpPr>
          <p:cNvPr id="267" name="TextShape 7"/>
          <p:cNvSpPr txBox="1"/>
          <p:nvPr/>
        </p:nvSpPr>
        <p:spPr>
          <a:xfrm>
            <a:off x="5894640" y="1649160"/>
            <a:ext cx="2767320" cy="2752200"/>
          </a:xfrm>
          <a:prstGeom prst="rect">
            <a:avLst/>
          </a:prstGeom>
          <a:noFill/>
          <a:ln>
            <a:noFill/>
          </a:ln>
        </p:spPr>
        <p:txBody>
          <a:bodyPr lIns="0" rIns="0">
            <a:normAutofit/>
          </a:bodyPr>
          <a:p>
            <a:pPr marL="457200" indent="-367920">
              <a:lnSpc>
                <a:spcPct val="90000"/>
              </a:lnSpc>
              <a:spcAft>
                <a:spcPts val="601"/>
              </a:spcAft>
              <a:buClr>
                <a:srgbClr val="e48312"/>
              </a:buClr>
              <a:buFont typeface="Calibri"/>
              <a:buChar char="●"/>
            </a:pPr>
            <a:r>
              <a:rPr b="0" lang="en-US" sz="1500" spc="-1" strike="noStrike">
                <a:solidFill>
                  <a:srgbClr val="404040"/>
                </a:solidFill>
                <a:latin typeface="Calibri"/>
              </a:rPr>
              <a:t>Deposits from users</a:t>
            </a:r>
            <a:endParaRPr b="0" lang="en-US" sz="1500" spc="-1" strike="noStrike">
              <a:solidFill>
                <a:srgbClr val="404040"/>
              </a:solidFill>
              <a:latin typeface="Calibri"/>
            </a:endParaRPr>
          </a:p>
          <a:p>
            <a:pPr marL="457200">
              <a:lnSpc>
                <a:spcPct val="90000"/>
              </a:lnSpc>
              <a:spcAft>
                <a:spcPts val="601"/>
              </a:spcAft>
              <a:tabLst>
                <a:tab algn="l" pos="0"/>
              </a:tabLst>
            </a:pPr>
            <a:endParaRPr b="0" lang="en-US" sz="1500" spc="-1" strike="noStrike">
              <a:solidFill>
                <a:srgbClr val="404040"/>
              </a:solidFill>
              <a:latin typeface="Calibri"/>
            </a:endParaRPr>
          </a:p>
          <a:p>
            <a:pPr marL="457200" indent="-367920">
              <a:lnSpc>
                <a:spcPct val="90000"/>
              </a:lnSpc>
              <a:spcAft>
                <a:spcPts val="601"/>
              </a:spcAft>
              <a:buClr>
                <a:srgbClr val="e48312"/>
              </a:buClr>
              <a:buFont typeface="Calibri"/>
              <a:buChar char="●"/>
              <a:tabLst>
                <a:tab algn="l" pos="0"/>
              </a:tabLst>
            </a:pPr>
            <a:r>
              <a:rPr b="0" lang="en-US" sz="1500" spc="-1" strike="noStrike">
                <a:solidFill>
                  <a:srgbClr val="404040"/>
                </a:solidFill>
                <a:latin typeface="Calibri"/>
              </a:rPr>
              <a:t>Users have to stake a certain amount of tokens </a:t>
            </a:r>
            <a:endParaRPr b="0" lang="en-US" sz="1500" spc="-1" strike="noStrike">
              <a:solidFill>
                <a:srgbClr val="404040"/>
              </a:solidFill>
              <a:latin typeface="Calibri"/>
            </a:endParaRPr>
          </a:p>
        </p:txBody>
      </p:sp>
      <p:sp>
        <p:nvSpPr>
          <p:cNvPr id="268" name="CustomShape 8"/>
          <p:cNvSpPr/>
          <p:nvPr/>
        </p:nvSpPr>
        <p:spPr>
          <a:xfrm>
            <a:off x="0" y="4750560"/>
            <a:ext cx="9143640" cy="49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69" name="CustomShape 9"/>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0" name="CustomShape 1"/>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71" name="CustomShape 2"/>
          <p:cNvSpPr/>
          <p:nvPr/>
        </p:nvSpPr>
        <p:spPr>
          <a:xfrm>
            <a:off x="0" y="4750560"/>
            <a:ext cx="9143640" cy="48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72" name="Line 3"/>
          <p:cNvSpPr/>
          <p:nvPr/>
        </p:nvSpPr>
        <p:spPr>
          <a:xfrm>
            <a:off x="894960" y="130320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273" name="CustomShape 4"/>
          <p:cNvSpPr/>
          <p:nvPr/>
        </p:nvSpPr>
        <p:spPr>
          <a:xfrm>
            <a:off x="0" y="0"/>
            <a:ext cx="9139320" cy="5143320"/>
          </a:xfrm>
          <a:prstGeom prst="rect">
            <a:avLst/>
          </a:prstGeom>
          <a:solidFill>
            <a:schemeClr val="bg1"/>
          </a:solidFill>
          <a:ln>
            <a:noFill/>
          </a:ln>
        </p:spPr>
        <p:style>
          <a:lnRef idx="2">
            <a:schemeClr val="accent6">
              <a:shade val="50000"/>
            </a:schemeClr>
          </a:lnRef>
          <a:fillRef idx="1001">
            <a:schemeClr val="lt1"/>
          </a:fillRef>
          <a:effectRef idx="0">
            <a:schemeClr val="accent6"/>
          </a:effectRef>
          <a:fontRef idx="minor"/>
        </p:style>
      </p:sp>
      <p:sp>
        <p:nvSpPr>
          <p:cNvPr id="274" name="TextShape 5"/>
          <p:cNvSpPr txBox="1"/>
          <p:nvPr/>
        </p:nvSpPr>
        <p:spPr>
          <a:xfrm>
            <a:off x="743040" y="214920"/>
            <a:ext cx="5063040" cy="1087560"/>
          </a:xfrm>
          <a:prstGeom prst="rect">
            <a:avLst/>
          </a:prstGeom>
          <a:noFill/>
          <a:ln>
            <a:noFill/>
          </a:ln>
        </p:spPr>
        <p:txBody>
          <a:bodyPr anchor="b">
            <a:normAutofit/>
          </a:bodyPr>
          <a:p>
            <a:pPr>
              <a:lnSpc>
                <a:spcPct val="85000"/>
              </a:lnSpc>
              <a:tabLst>
                <a:tab algn="l" pos="0"/>
              </a:tabLst>
            </a:pPr>
            <a:r>
              <a:rPr b="0" lang="en-US" sz="4800" spc="-52" strike="noStrike">
                <a:solidFill>
                  <a:srgbClr val="bd582c"/>
                </a:solidFill>
                <a:latin typeface="Calibri Light"/>
              </a:rPr>
              <a:t>Conclusion</a:t>
            </a:r>
            <a:endParaRPr b="0" lang="en-US" sz="4800" spc="-1" strike="noStrike">
              <a:solidFill>
                <a:srgbClr val="000000"/>
              </a:solidFill>
              <a:latin typeface="Calibri"/>
            </a:endParaRPr>
          </a:p>
        </p:txBody>
      </p:sp>
      <p:sp>
        <p:nvSpPr>
          <p:cNvPr id="275" name="TextShape 6"/>
          <p:cNvSpPr txBox="1"/>
          <p:nvPr/>
        </p:nvSpPr>
        <p:spPr>
          <a:xfrm>
            <a:off x="783000" y="1518120"/>
            <a:ext cx="5023080" cy="2883600"/>
          </a:xfrm>
          <a:prstGeom prst="rect">
            <a:avLst/>
          </a:prstGeom>
          <a:noFill/>
          <a:ln>
            <a:noFill/>
          </a:ln>
        </p:spPr>
        <p:txBody>
          <a:bodyPr lIns="0" rIns="0">
            <a:normAutofit/>
          </a:bodyPr>
          <a:p>
            <a:pPr>
              <a:lnSpc>
                <a:spcPct val="90000"/>
              </a:lnSpc>
              <a:spcAft>
                <a:spcPts val="1599"/>
              </a:spcAft>
              <a:tabLst>
                <a:tab algn="l" pos="0"/>
              </a:tabLst>
            </a:pPr>
            <a:r>
              <a:rPr b="0" lang="en-US" sz="1500" spc="-1" strike="noStrike">
                <a:solidFill>
                  <a:srgbClr val="404040"/>
                </a:solidFill>
                <a:latin typeface="Calibri"/>
              </a:rPr>
              <a:t>In this study, traditional social media and blockchain-based social media were compared and the existing blockchain-based models were analyzed. In line with this analysis, a new model has been proposed to improve existing systems.</a:t>
            </a:r>
            <a:endParaRPr b="0" lang="en-US" sz="1500" spc="-1" strike="noStrike">
              <a:solidFill>
                <a:srgbClr val="404040"/>
              </a:solidFill>
              <a:latin typeface="Calibri"/>
            </a:endParaRPr>
          </a:p>
        </p:txBody>
      </p:sp>
      <p:sp>
        <p:nvSpPr>
          <p:cNvPr id="276" name="CustomShape 7"/>
          <p:cNvSpPr/>
          <p:nvPr/>
        </p:nvSpPr>
        <p:spPr>
          <a:xfrm>
            <a:off x="6108120" y="0"/>
            <a:ext cx="3037680" cy="5143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77" name="CustomShape 8"/>
          <p:cNvSpPr/>
          <p:nvPr/>
        </p:nvSpPr>
        <p:spPr>
          <a:xfrm>
            <a:off x="6099480" y="0"/>
            <a:ext cx="47520" cy="5143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5" name="CustomShape 1"/>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06" name="CustomShape 2"/>
          <p:cNvSpPr/>
          <p:nvPr/>
        </p:nvSpPr>
        <p:spPr>
          <a:xfrm>
            <a:off x="0" y="4750560"/>
            <a:ext cx="9143640" cy="48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07" name="Line 3"/>
          <p:cNvSpPr/>
          <p:nvPr/>
        </p:nvSpPr>
        <p:spPr>
          <a:xfrm>
            <a:off x="894960" y="130320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08" name="CustomShape 4"/>
          <p:cNvSpPr/>
          <p:nvPr/>
        </p:nvSpPr>
        <p:spPr>
          <a:xfrm>
            <a:off x="0" y="0"/>
            <a:ext cx="9143640" cy="475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09" name="CustomShape 5"/>
          <p:cNvSpPr/>
          <p:nvPr/>
        </p:nvSpPr>
        <p:spPr>
          <a:xfrm>
            <a:off x="5894640" y="476280"/>
            <a:ext cx="2767320" cy="1087560"/>
          </a:xfrm>
          <a:prstGeom prst="rect">
            <a:avLst/>
          </a:prstGeom>
          <a:noFill/>
          <a:ln>
            <a:noFill/>
          </a:ln>
        </p:spPr>
        <p:style>
          <a:lnRef idx="0"/>
          <a:fillRef idx="0"/>
          <a:effectRef idx="0"/>
          <a:fontRef idx="minor"/>
        </p:style>
        <p:txBody>
          <a:bodyPr anchor="b">
            <a:normAutofit fontScale="81000"/>
          </a:bodyPr>
          <a:p>
            <a:pPr>
              <a:lnSpc>
                <a:spcPct val="85000"/>
              </a:lnSpc>
              <a:spcAft>
                <a:spcPts val="601"/>
              </a:spcAft>
              <a:tabLst>
                <a:tab algn="l" pos="0"/>
              </a:tabLst>
            </a:pPr>
            <a:r>
              <a:rPr b="0" lang="en-US" sz="3000" spc="-52" strike="noStrike">
                <a:solidFill>
                  <a:srgbClr val="404040"/>
                </a:solidFill>
                <a:latin typeface="Calibri Light"/>
              </a:rPr>
              <a:t>Traditional Social Media Problems</a:t>
            </a:r>
            <a:endParaRPr b="0" lang="en-US" sz="3000" spc="-1" strike="noStrike">
              <a:latin typeface="Arial"/>
            </a:endParaRPr>
          </a:p>
        </p:txBody>
      </p:sp>
      <p:pic>
        <p:nvPicPr>
          <p:cNvPr id="110" name="Google Shape;70;p15" descr=""/>
          <p:cNvPicPr/>
          <p:nvPr/>
        </p:nvPicPr>
        <p:blipFill>
          <a:blip r:embed="rId1"/>
          <a:srcRect l="30657" t="0" r="4424" b="0"/>
          <a:stretch/>
        </p:blipFill>
        <p:spPr>
          <a:xfrm>
            <a:off x="824400" y="480240"/>
            <a:ext cx="4484160" cy="3985560"/>
          </a:xfrm>
          <a:prstGeom prst="rect">
            <a:avLst/>
          </a:prstGeom>
          <a:ln>
            <a:noFill/>
          </a:ln>
        </p:spPr>
      </p:pic>
      <p:sp>
        <p:nvSpPr>
          <p:cNvPr id="111" name="Line 6"/>
          <p:cNvSpPr/>
          <p:nvPr/>
        </p:nvSpPr>
        <p:spPr>
          <a:xfrm>
            <a:off x="5918760" y="1564200"/>
            <a:ext cx="2674800" cy="0"/>
          </a:xfrm>
          <a:prstGeom prst="line">
            <a:avLst/>
          </a:prstGeom>
          <a:ln w="6480">
            <a:solidFill>
              <a:schemeClr val="tx1">
                <a:lumMod val="50000"/>
                <a:lumOff val="50000"/>
                <a:alpha val="90000"/>
              </a:schemeClr>
            </a:solidFill>
            <a:round/>
          </a:ln>
        </p:spPr>
        <p:style>
          <a:lnRef idx="1">
            <a:schemeClr val="accent1"/>
          </a:lnRef>
          <a:fillRef idx="0">
            <a:schemeClr val="accent1"/>
          </a:fillRef>
          <a:effectRef idx="0">
            <a:schemeClr val="accent1"/>
          </a:effectRef>
          <a:fontRef idx="minor"/>
        </p:style>
      </p:sp>
      <p:sp>
        <p:nvSpPr>
          <p:cNvPr id="112" name="TextShape 7"/>
          <p:cNvSpPr txBox="1"/>
          <p:nvPr/>
        </p:nvSpPr>
        <p:spPr>
          <a:xfrm>
            <a:off x="5894640" y="1649160"/>
            <a:ext cx="3027960" cy="2752200"/>
          </a:xfrm>
          <a:prstGeom prst="rect">
            <a:avLst/>
          </a:prstGeom>
          <a:noFill/>
          <a:ln>
            <a:noFill/>
          </a:ln>
        </p:spPr>
        <p:txBody>
          <a:bodyPr lIns="0" rIns="0">
            <a:normAutofit/>
          </a:bodyPr>
          <a:p>
            <a:pPr marL="285840" indent="-285480">
              <a:lnSpc>
                <a:spcPct val="90000"/>
              </a:lnSpc>
              <a:spcBef>
                <a:spcPts val="1199"/>
              </a:spcBef>
              <a:spcAft>
                <a:spcPts val="201"/>
              </a:spcAft>
              <a:buClr>
                <a:srgbClr val="e48312"/>
              </a:buClr>
              <a:buFont typeface="Calibri"/>
              <a:buChar char="•"/>
            </a:pPr>
            <a:r>
              <a:rPr b="0" lang="en-US" sz="1400" spc="199" strike="noStrike" cap="all">
                <a:solidFill>
                  <a:srgbClr val="404040"/>
                </a:solidFill>
                <a:latin typeface="Calibri"/>
              </a:rPr>
              <a:t>Data Privacy</a:t>
            </a:r>
            <a:endParaRPr b="0" lang="en-US" sz="1400" spc="-1" strike="noStrike">
              <a:latin typeface="Arial"/>
            </a:endParaRPr>
          </a:p>
          <a:p>
            <a:pPr marL="285840" indent="-285480">
              <a:lnSpc>
                <a:spcPct val="90000"/>
              </a:lnSpc>
              <a:spcBef>
                <a:spcPts val="1199"/>
              </a:spcBef>
              <a:spcAft>
                <a:spcPts val="201"/>
              </a:spcAft>
              <a:buClr>
                <a:srgbClr val="e48312"/>
              </a:buClr>
              <a:buFont typeface="Calibri"/>
              <a:buChar char="•"/>
            </a:pPr>
            <a:r>
              <a:rPr b="0" lang="en-US" sz="1400" spc="199" strike="noStrike" cap="all">
                <a:solidFill>
                  <a:srgbClr val="404040"/>
                </a:solidFill>
                <a:latin typeface="Calibri"/>
              </a:rPr>
              <a:t>Collecting Data in a Single Center</a:t>
            </a:r>
            <a:endParaRPr b="0" lang="en-US" sz="1400" spc="-1" strike="noStrike">
              <a:latin typeface="Arial"/>
            </a:endParaRPr>
          </a:p>
          <a:p>
            <a:pPr marL="285840" indent="-285480">
              <a:lnSpc>
                <a:spcPct val="90000"/>
              </a:lnSpc>
              <a:spcBef>
                <a:spcPts val="1199"/>
              </a:spcBef>
              <a:spcAft>
                <a:spcPts val="201"/>
              </a:spcAft>
              <a:buClr>
                <a:srgbClr val="e48312"/>
              </a:buClr>
              <a:buFont typeface="Calibri"/>
              <a:buChar char="•"/>
            </a:pPr>
            <a:r>
              <a:rPr b="0" lang="en-US" sz="1400" spc="199" strike="noStrike" cap="all">
                <a:solidFill>
                  <a:srgbClr val="404040"/>
                </a:solidFill>
                <a:latin typeface="Calibri"/>
              </a:rPr>
              <a:t>Social Engineering</a:t>
            </a:r>
            <a:endParaRPr b="0" lang="en-US" sz="1400" spc="-1" strike="noStrike">
              <a:latin typeface="Arial"/>
            </a:endParaRPr>
          </a:p>
          <a:p>
            <a:pPr marL="285840" indent="-285480">
              <a:lnSpc>
                <a:spcPct val="90000"/>
              </a:lnSpc>
              <a:spcBef>
                <a:spcPts val="1199"/>
              </a:spcBef>
              <a:spcAft>
                <a:spcPts val="201"/>
              </a:spcAft>
              <a:buClr>
                <a:srgbClr val="e48312"/>
              </a:buClr>
              <a:buFont typeface="Calibri"/>
              <a:buChar char="•"/>
            </a:pPr>
            <a:r>
              <a:rPr b="0" lang="en-US" sz="1400" spc="199" strike="noStrike" cap="all">
                <a:solidFill>
                  <a:srgbClr val="404040"/>
                </a:solidFill>
                <a:latin typeface="Calibri"/>
              </a:rPr>
              <a:t>Fake News</a:t>
            </a:r>
            <a:endParaRPr b="0" lang="en-US" sz="1400" spc="-1" strike="noStrike">
              <a:latin typeface="Arial"/>
            </a:endParaRPr>
          </a:p>
          <a:p>
            <a:pPr marL="285840" indent="-285480">
              <a:lnSpc>
                <a:spcPct val="90000"/>
              </a:lnSpc>
              <a:spcBef>
                <a:spcPts val="1199"/>
              </a:spcBef>
              <a:spcAft>
                <a:spcPts val="201"/>
              </a:spcAft>
              <a:buClr>
                <a:srgbClr val="e48312"/>
              </a:buClr>
              <a:buFont typeface="Calibri"/>
              <a:buChar char="•"/>
            </a:pPr>
            <a:r>
              <a:rPr b="0" lang="en-US" sz="1400" spc="199" strike="noStrike" cap="all">
                <a:solidFill>
                  <a:srgbClr val="404040"/>
                </a:solidFill>
                <a:latin typeface="Calibri"/>
              </a:rPr>
              <a:t>Transparency</a:t>
            </a:r>
            <a:endParaRPr b="0" lang="en-US" sz="1400" spc="-1" strike="noStrike">
              <a:latin typeface="Arial"/>
            </a:endParaRPr>
          </a:p>
          <a:p>
            <a:pPr marL="285840" indent="-285480">
              <a:lnSpc>
                <a:spcPct val="90000"/>
              </a:lnSpc>
              <a:spcBef>
                <a:spcPts val="1199"/>
              </a:spcBef>
              <a:spcAft>
                <a:spcPts val="201"/>
              </a:spcAft>
              <a:buClr>
                <a:srgbClr val="e48312"/>
              </a:buClr>
              <a:buFont typeface="Calibri"/>
              <a:buChar char="•"/>
            </a:pPr>
            <a:r>
              <a:rPr b="0" lang="en-US" sz="1400" spc="199" strike="noStrike" cap="all">
                <a:solidFill>
                  <a:srgbClr val="404040"/>
                </a:solidFill>
                <a:latin typeface="Calibri"/>
              </a:rPr>
              <a:t>Unified Media Portal</a:t>
            </a:r>
            <a:endParaRPr b="0" lang="en-US" sz="1400" spc="-1" strike="noStrike">
              <a:latin typeface="Arial"/>
            </a:endParaRPr>
          </a:p>
          <a:p>
            <a:pPr marL="285840" indent="-285480">
              <a:lnSpc>
                <a:spcPct val="90000"/>
              </a:lnSpc>
              <a:spcBef>
                <a:spcPts val="1199"/>
              </a:spcBef>
              <a:spcAft>
                <a:spcPts val="201"/>
              </a:spcAft>
              <a:buClr>
                <a:srgbClr val="e48312"/>
              </a:buClr>
              <a:buFont typeface="Calibri"/>
              <a:buChar char="•"/>
            </a:pPr>
            <a:r>
              <a:rPr b="0" lang="en-US" sz="1400" spc="199" strike="noStrike" cap="all">
                <a:solidFill>
                  <a:srgbClr val="404040"/>
                </a:solidFill>
                <a:latin typeface="Calibri"/>
              </a:rPr>
              <a:t>Tokenizing Virtual Goods</a:t>
            </a:r>
            <a:endParaRPr b="0" lang="en-US" sz="1400" spc="-1" strike="noStrike">
              <a:latin typeface="Arial"/>
            </a:endParaRPr>
          </a:p>
        </p:txBody>
      </p:sp>
      <p:sp>
        <p:nvSpPr>
          <p:cNvPr id="113" name="CustomShape 8"/>
          <p:cNvSpPr/>
          <p:nvPr/>
        </p:nvSpPr>
        <p:spPr>
          <a:xfrm>
            <a:off x="0" y="4750560"/>
            <a:ext cx="9143640" cy="49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14" name="CustomShape 9"/>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15" name="CustomShape 10"/>
          <p:cNvSpPr/>
          <p:nvPr/>
        </p:nvSpPr>
        <p:spPr>
          <a:xfrm>
            <a:off x="1601640" y="4401720"/>
            <a:ext cx="2803320" cy="592920"/>
          </a:xfrm>
          <a:prstGeom prst="rect">
            <a:avLst/>
          </a:prstGeom>
          <a:noFill/>
          <a:ln>
            <a:noFill/>
          </a:ln>
        </p:spPr>
        <p:style>
          <a:lnRef idx="0"/>
          <a:fillRef idx="0"/>
          <a:effectRef idx="0"/>
          <a:fontRef idx="minor"/>
        </p:style>
        <p:txBody>
          <a:bodyPr lIns="90000" rIns="90000" tIns="45000" bIns="45000">
            <a:spAutoFit/>
          </a:bodyPr>
          <a:p>
            <a:pPr>
              <a:lnSpc>
                <a:spcPct val="100000"/>
              </a:lnSpc>
              <a:spcAft>
                <a:spcPts val="601"/>
              </a:spcAft>
            </a:pPr>
            <a:r>
              <a:rPr b="0" lang="en-US" sz="1400" spc="-1" strike="noStrike">
                <a:solidFill>
                  <a:srgbClr val="404040"/>
                </a:solidFill>
                <a:latin typeface="Calibri"/>
                <a:ea typeface="Average"/>
              </a:rPr>
              <a:t>Facebook Data Sharing Scandal</a:t>
            </a:r>
            <a:endParaRPr b="0" lang="en-US" sz="1400" spc="-1" strike="noStrike">
              <a:latin typeface="Arial"/>
            </a:endParaRPr>
          </a:p>
          <a:p>
            <a:pPr>
              <a:lnSpc>
                <a:spcPct val="100000"/>
              </a:lnSpc>
              <a:spcAft>
                <a:spcPts val="601"/>
              </a:spcAft>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6" name="CustomShape 1"/>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17" name="CustomShape 2"/>
          <p:cNvSpPr/>
          <p:nvPr/>
        </p:nvSpPr>
        <p:spPr>
          <a:xfrm>
            <a:off x="0" y="4750560"/>
            <a:ext cx="9143640" cy="48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18" name="Line 3"/>
          <p:cNvSpPr/>
          <p:nvPr/>
        </p:nvSpPr>
        <p:spPr>
          <a:xfrm>
            <a:off x="894960" y="130320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19" name="CustomShape 4"/>
          <p:cNvSpPr/>
          <p:nvPr/>
        </p:nvSpPr>
        <p:spPr>
          <a:xfrm>
            <a:off x="0" y="0"/>
            <a:ext cx="9143640" cy="475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20" name="TextShape 5"/>
          <p:cNvSpPr txBox="1"/>
          <p:nvPr/>
        </p:nvSpPr>
        <p:spPr>
          <a:xfrm>
            <a:off x="4808880" y="476280"/>
            <a:ext cx="3845160" cy="1087560"/>
          </a:xfrm>
          <a:prstGeom prst="rect">
            <a:avLst/>
          </a:prstGeom>
          <a:noFill/>
          <a:ln>
            <a:noFill/>
          </a:ln>
        </p:spPr>
        <p:txBody>
          <a:bodyPr anchor="b">
            <a:normAutofit fontScale="81000"/>
          </a:bodyPr>
          <a:p>
            <a:pPr>
              <a:lnSpc>
                <a:spcPct val="85000"/>
              </a:lnSpc>
              <a:tabLst>
                <a:tab algn="l" pos="0"/>
              </a:tabLst>
            </a:pPr>
            <a:r>
              <a:rPr b="0" lang="en-US" sz="3000" spc="-52" strike="noStrike">
                <a:solidFill>
                  <a:srgbClr val="404040"/>
                </a:solidFill>
                <a:latin typeface="Calibri Light"/>
              </a:rPr>
              <a:t>Blockchain Based Social Media Platforms</a:t>
            </a:r>
            <a:endParaRPr b="0" lang="en-US" sz="3000" spc="-1" strike="noStrike">
              <a:solidFill>
                <a:srgbClr val="000000"/>
              </a:solidFill>
              <a:latin typeface="Calibri"/>
            </a:endParaRPr>
          </a:p>
        </p:txBody>
      </p:sp>
      <p:pic>
        <p:nvPicPr>
          <p:cNvPr id="121" name="Google Shape;78;p16" descr=""/>
          <p:cNvPicPr/>
          <p:nvPr/>
        </p:nvPicPr>
        <p:blipFill>
          <a:blip r:embed="rId1"/>
          <a:stretch/>
        </p:blipFill>
        <p:spPr>
          <a:xfrm>
            <a:off x="482400" y="1306800"/>
            <a:ext cx="4088520" cy="2289240"/>
          </a:xfrm>
          <a:prstGeom prst="rect">
            <a:avLst/>
          </a:prstGeom>
          <a:ln>
            <a:noFill/>
          </a:ln>
        </p:spPr>
      </p:pic>
      <p:sp>
        <p:nvSpPr>
          <p:cNvPr id="122" name="Line 6"/>
          <p:cNvSpPr/>
          <p:nvPr/>
        </p:nvSpPr>
        <p:spPr>
          <a:xfrm>
            <a:off x="4808520" y="1564560"/>
            <a:ext cx="3561840" cy="0"/>
          </a:xfrm>
          <a:prstGeom prst="line">
            <a:avLst/>
          </a:prstGeom>
          <a:ln w="6480">
            <a:solidFill>
              <a:schemeClr val="tx1">
                <a:lumMod val="50000"/>
                <a:lumOff val="50000"/>
                <a:alpha val="90000"/>
              </a:schemeClr>
            </a:solidFill>
            <a:round/>
          </a:ln>
        </p:spPr>
        <p:style>
          <a:lnRef idx="1">
            <a:schemeClr val="accent1"/>
          </a:lnRef>
          <a:fillRef idx="0">
            <a:schemeClr val="accent1"/>
          </a:fillRef>
          <a:effectRef idx="0">
            <a:schemeClr val="accent1"/>
          </a:effectRef>
          <a:fontRef idx="minor"/>
        </p:style>
      </p:sp>
      <p:sp>
        <p:nvSpPr>
          <p:cNvPr id="123" name="TextShape 7"/>
          <p:cNvSpPr txBox="1"/>
          <p:nvPr/>
        </p:nvSpPr>
        <p:spPr>
          <a:xfrm>
            <a:off x="4808880" y="1649160"/>
            <a:ext cx="3845160" cy="2752200"/>
          </a:xfrm>
          <a:prstGeom prst="rect">
            <a:avLst/>
          </a:prstGeom>
          <a:noFill/>
          <a:ln>
            <a:noFill/>
          </a:ln>
        </p:spPr>
        <p:txBody>
          <a:bodyPr lIns="0" rIns="0">
            <a:normAutofit/>
          </a:bodyPr>
          <a:p>
            <a:pPr>
              <a:lnSpc>
                <a:spcPct val="90000"/>
              </a:lnSpc>
              <a:spcAft>
                <a:spcPts val="1599"/>
              </a:spcAft>
              <a:tabLst>
                <a:tab algn="l" pos="0"/>
              </a:tabLst>
            </a:pPr>
            <a:r>
              <a:rPr b="0" lang="en-US" sz="1500" spc="-1" strike="noStrike">
                <a:solidFill>
                  <a:srgbClr val="404040"/>
                </a:solidFill>
                <a:latin typeface="Calibri"/>
              </a:rPr>
              <a:t>Blockchain, by its nature, has a technology that is far from the central structure (where all information is collected and stored in one place), and that can provide security and privacy. This is why blockchain is the technology that plays a key role in solving the problems that traditional social media has inherently.</a:t>
            </a:r>
            <a:endParaRPr b="0" lang="en-US" sz="1500" spc="-1" strike="noStrike">
              <a:solidFill>
                <a:srgbClr val="404040"/>
              </a:solidFill>
              <a:latin typeface="Calibri"/>
            </a:endParaRPr>
          </a:p>
        </p:txBody>
      </p:sp>
      <p:sp>
        <p:nvSpPr>
          <p:cNvPr id="124" name="CustomShape 8"/>
          <p:cNvSpPr/>
          <p:nvPr/>
        </p:nvSpPr>
        <p:spPr>
          <a:xfrm>
            <a:off x="0" y="4750560"/>
            <a:ext cx="9143640" cy="49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25" name="CustomShape 9"/>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6" name="CustomShape 1"/>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27" name="CustomShape 2"/>
          <p:cNvSpPr/>
          <p:nvPr/>
        </p:nvSpPr>
        <p:spPr>
          <a:xfrm>
            <a:off x="0" y="4750560"/>
            <a:ext cx="9143640" cy="48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28" name="Line 3"/>
          <p:cNvSpPr/>
          <p:nvPr/>
        </p:nvSpPr>
        <p:spPr>
          <a:xfrm>
            <a:off x="894960" y="130320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29" name="CustomShape 4"/>
          <p:cNvSpPr/>
          <p:nvPr/>
        </p:nvSpPr>
        <p:spPr>
          <a:xfrm>
            <a:off x="0" y="0"/>
            <a:ext cx="9143640" cy="475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30" name="TextShape 5"/>
          <p:cNvSpPr txBox="1"/>
          <p:nvPr/>
        </p:nvSpPr>
        <p:spPr>
          <a:xfrm>
            <a:off x="5894640" y="476280"/>
            <a:ext cx="2767320" cy="1087560"/>
          </a:xfrm>
          <a:prstGeom prst="rect">
            <a:avLst/>
          </a:prstGeom>
          <a:noFill/>
          <a:ln>
            <a:noFill/>
          </a:ln>
        </p:spPr>
        <p:txBody>
          <a:bodyPr anchor="b">
            <a:normAutofit/>
          </a:bodyPr>
          <a:p>
            <a:pPr>
              <a:lnSpc>
                <a:spcPct val="85000"/>
              </a:lnSpc>
              <a:tabLst>
                <a:tab algn="l" pos="0"/>
              </a:tabLst>
            </a:pPr>
            <a:r>
              <a:rPr b="0" lang="en-US" sz="4800" spc="-52" strike="noStrike">
                <a:solidFill>
                  <a:srgbClr val="404040"/>
                </a:solidFill>
                <a:latin typeface="Calibri Light"/>
              </a:rPr>
              <a:t>Steemit</a:t>
            </a:r>
            <a:endParaRPr b="0" lang="en-US" sz="4800" spc="-1" strike="noStrike">
              <a:solidFill>
                <a:srgbClr val="000000"/>
              </a:solidFill>
              <a:latin typeface="Calibri"/>
            </a:endParaRPr>
          </a:p>
        </p:txBody>
      </p:sp>
      <p:pic>
        <p:nvPicPr>
          <p:cNvPr id="131" name="Google Shape;85;p17" descr=""/>
          <p:cNvPicPr/>
          <p:nvPr/>
        </p:nvPicPr>
        <p:blipFill>
          <a:blip r:embed="rId1"/>
          <a:srcRect l="0" t="0" r="30442" b="-3"/>
          <a:stretch/>
        </p:blipFill>
        <p:spPr>
          <a:xfrm>
            <a:off x="475560" y="722160"/>
            <a:ext cx="5181840" cy="3501360"/>
          </a:xfrm>
          <a:prstGeom prst="rect">
            <a:avLst/>
          </a:prstGeom>
          <a:ln>
            <a:noFill/>
          </a:ln>
        </p:spPr>
      </p:pic>
      <p:sp>
        <p:nvSpPr>
          <p:cNvPr id="132" name="Line 6"/>
          <p:cNvSpPr/>
          <p:nvPr/>
        </p:nvSpPr>
        <p:spPr>
          <a:xfrm>
            <a:off x="5918760" y="1564200"/>
            <a:ext cx="2674800" cy="0"/>
          </a:xfrm>
          <a:prstGeom prst="line">
            <a:avLst/>
          </a:prstGeom>
          <a:ln w="6480">
            <a:solidFill>
              <a:schemeClr val="tx1">
                <a:lumMod val="50000"/>
                <a:lumOff val="50000"/>
                <a:alpha val="90000"/>
              </a:schemeClr>
            </a:solidFill>
            <a:round/>
          </a:ln>
        </p:spPr>
        <p:style>
          <a:lnRef idx="1">
            <a:schemeClr val="accent1"/>
          </a:lnRef>
          <a:fillRef idx="0">
            <a:schemeClr val="accent1"/>
          </a:fillRef>
          <a:effectRef idx="0">
            <a:schemeClr val="accent1"/>
          </a:effectRef>
          <a:fontRef idx="minor"/>
        </p:style>
      </p:sp>
      <p:sp>
        <p:nvSpPr>
          <p:cNvPr id="133" name="TextShape 7"/>
          <p:cNvSpPr txBox="1"/>
          <p:nvPr/>
        </p:nvSpPr>
        <p:spPr>
          <a:xfrm>
            <a:off x="5894640" y="1649160"/>
            <a:ext cx="2767320" cy="2752200"/>
          </a:xfrm>
          <a:prstGeom prst="rect">
            <a:avLst/>
          </a:prstGeom>
          <a:noFill/>
          <a:ln>
            <a:noFill/>
          </a:ln>
        </p:spPr>
        <p:txBody>
          <a:bodyPr lIns="0" rIns="0">
            <a:normAutofit/>
          </a:bodyPr>
          <a:p>
            <a:pPr>
              <a:lnSpc>
                <a:spcPct val="90000"/>
              </a:lnSpc>
              <a:spcBef>
                <a:spcPts val="300"/>
              </a:spcBef>
              <a:spcAft>
                <a:spcPts val="601"/>
              </a:spcAft>
              <a:tabLst>
                <a:tab algn="l" pos="0"/>
              </a:tabLst>
            </a:pPr>
            <a:r>
              <a:rPr b="0" lang="en-US" sz="1500" spc="-1" strike="noStrike">
                <a:solidFill>
                  <a:srgbClr val="404040"/>
                </a:solidFill>
                <a:latin typeface="Calibri"/>
              </a:rPr>
              <a:t>Steemit is the first blockchain based social media structure that is not connected to a single center, rewards its users according to the interest of the content they produce, and stores all kinds of information of its users using blockchain-based technology.</a:t>
            </a:r>
            <a:endParaRPr b="0" lang="en-US" sz="1500" spc="-1" strike="noStrike">
              <a:solidFill>
                <a:srgbClr val="404040"/>
              </a:solidFill>
              <a:latin typeface="Calibri"/>
            </a:endParaRPr>
          </a:p>
        </p:txBody>
      </p:sp>
      <p:sp>
        <p:nvSpPr>
          <p:cNvPr id="134" name="CustomShape 8"/>
          <p:cNvSpPr/>
          <p:nvPr/>
        </p:nvSpPr>
        <p:spPr>
          <a:xfrm>
            <a:off x="0" y="4750560"/>
            <a:ext cx="9143640" cy="49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35" name="CustomShape 9"/>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6" name="CustomShape 1"/>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37" name="CustomShape 2"/>
          <p:cNvSpPr/>
          <p:nvPr/>
        </p:nvSpPr>
        <p:spPr>
          <a:xfrm>
            <a:off x="0" y="4750560"/>
            <a:ext cx="9143640" cy="48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38" name="Line 3"/>
          <p:cNvSpPr/>
          <p:nvPr/>
        </p:nvSpPr>
        <p:spPr>
          <a:xfrm>
            <a:off x="894960" y="130320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39" name="TextShape 4"/>
          <p:cNvSpPr txBox="1"/>
          <p:nvPr/>
        </p:nvSpPr>
        <p:spPr>
          <a:xfrm>
            <a:off x="822960" y="214920"/>
            <a:ext cx="7543440" cy="1087560"/>
          </a:xfrm>
          <a:prstGeom prst="rect">
            <a:avLst/>
          </a:prstGeom>
          <a:noFill/>
          <a:ln>
            <a:noFill/>
          </a:ln>
        </p:spPr>
        <p:txBody>
          <a:bodyPr anchor="b">
            <a:normAutofit/>
          </a:bodyPr>
          <a:p>
            <a:pPr>
              <a:lnSpc>
                <a:spcPct val="85000"/>
              </a:lnSpc>
              <a:tabLst>
                <a:tab algn="l" pos="0"/>
              </a:tabLst>
            </a:pPr>
            <a:r>
              <a:rPr b="0" lang="en-US" sz="4800" spc="-52" strike="noStrike">
                <a:solidFill>
                  <a:srgbClr val="404040"/>
                </a:solidFill>
                <a:latin typeface="Calibri Light"/>
              </a:rPr>
              <a:t>Steemit(Cont.)</a:t>
            </a:r>
            <a:endParaRPr b="0" lang="en-US" sz="4800" spc="-1" strike="noStrike">
              <a:solidFill>
                <a:srgbClr val="000000"/>
              </a:solidFill>
              <a:latin typeface="Calibri"/>
            </a:endParaRPr>
          </a:p>
        </p:txBody>
      </p:sp>
      <p:pic>
        <p:nvPicPr>
          <p:cNvPr id="140" name="Picture 4" descr=""/>
          <p:cNvPicPr/>
          <p:nvPr/>
        </p:nvPicPr>
        <p:blipFill>
          <a:blip r:embed="rId1"/>
          <a:stretch/>
        </p:blipFill>
        <p:spPr>
          <a:xfrm>
            <a:off x="5685120" y="3276000"/>
            <a:ext cx="1243440" cy="1125360"/>
          </a:xfrm>
          <a:prstGeom prst="rect">
            <a:avLst/>
          </a:prstGeom>
          <a:ln>
            <a:noFill/>
          </a:ln>
        </p:spPr>
      </p:pic>
      <p:pic>
        <p:nvPicPr>
          <p:cNvPr id="141" name="Picture 2" descr=""/>
          <p:cNvPicPr/>
          <p:nvPr/>
        </p:nvPicPr>
        <p:blipFill>
          <a:blip r:embed="rId2"/>
          <a:stretch/>
        </p:blipFill>
        <p:spPr>
          <a:xfrm>
            <a:off x="1929600" y="3300120"/>
            <a:ext cx="1162080" cy="1101240"/>
          </a:xfrm>
          <a:prstGeom prst="rect">
            <a:avLst/>
          </a:prstGeom>
          <a:ln>
            <a:noFill/>
          </a:ln>
        </p:spPr>
      </p:pic>
      <p:sp>
        <p:nvSpPr>
          <p:cNvPr id="142" name="TextShape 5"/>
          <p:cNvSpPr txBox="1"/>
          <p:nvPr/>
        </p:nvSpPr>
        <p:spPr>
          <a:xfrm>
            <a:off x="1224000" y="1517760"/>
            <a:ext cx="2573280" cy="3017160"/>
          </a:xfrm>
          <a:prstGeom prst="rect">
            <a:avLst/>
          </a:prstGeom>
          <a:noFill/>
          <a:ln>
            <a:noFill/>
          </a:ln>
        </p:spPr>
        <p:txBody>
          <a:bodyPr lIns="0" rIns="0">
            <a:normAutofit/>
          </a:bodyPr>
          <a:p>
            <a:pPr>
              <a:lnSpc>
                <a:spcPct val="90000"/>
              </a:lnSpc>
              <a:spcBef>
                <a:spcPts val="281"/>
              </a:spcBef>
              <a:spcAft>
                <a:spcPts val="601"/>
              </a:spcAft>
              <a:tabLst>
                <a:tab algn="l" pos="0"/>
              </a:tabLst>
            </a:pPr>
            <a:r>
              <a:rPr b="0" lang="en-US" sz="1400" spc="-1" strike="noStrike">
                <a:solidFill>
                  <a:srgbClr val="404040"/>
                </a:solidFill>
                <a:latin typeface="Calibri"/>
              </a:rPr>
              <a:t>Advantages</a:t>
            </a:r>
            <a:endParaRPr b="0" lang="en-US" sz="1400" spc="-1" strike="noStrike">
              <a:solidFill>
                <a:srgbClr val="404040"/>
              </a:solidFill>
              <a:latin typeface="Calibri"/>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Service As a Monetizer.</a:t>
            </a:r>
            <a:endParaRPr b="0" lang="en-US" sz="1400" spc="-1" strike="noStrike">
              <a:solidFill>
                <a:srgbClr val="404040"/>
              </a:solidFill>
              <a:latin typeface="Calibri"/>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Quality Content is the Best.</a:t>
            </a:r>
            <a:endParaRPr b="0" lang="en-US" sz="1400" spc="-1" strike="noStrike">
              <a:solidFill>
                <a:srgbClr val="404040"/>
              </a:solidFill>
              <a:latin typeface="Calibri"/>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Decentralized Structure.</a:t>
            </a:r>
            <a:endParaRPr b="0" lang="en-US" sz="1400" spc="-1" strike="noStrike">
              <a:solidFill>
                <a:srgbClr val="404040"/>
              </a:solidFill>
              <a:latin typeface="Calibri"/>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Delegated Proof of Stake</a:t>
            </a:r>
            <a:endParaRPr b="0" lang="en-US" sz="1400" spc="-1" strike="noStrike">
              <a:solidFill>
                <a:srgbClr val="404040"/>
              </a:solidFill>
              <a:latin typeface="Calibri"/>
            </a:endParaRPr>
          </a:p>
          <a:p>
            <a:pPr marL="114480">
              <a:lnSpc>
                <a:spcPct val="90000"/>
              </a:lnSpc>
              <a:spcBef>
                <a:spcPts val="281"/>
              </a:spcBef>
              <a:spcAft>
                <a:spcPts val="601"/>
              </a:spcAft>
              <a:tabLst>
                <a:tab algn="l" pos="0"/>
              </a:tabLst>
            </a:pPr>
            <a:endParaRPr b="0" lang="en-US" sz="1400" spc="-1" strike="noStrike">
              <a:solidFill>
                <a:srgbClr val="404040"/>
              </a:solidFill>
              <a:latin typeface="Calibri"/>
            </a:endParaRPr>
          </a:p>
          <a:p>
            <a:pPr marL="457200">
              <a:lnSpc>
                <a:spcPct val="90000"/>
              </a:lnSpc>
              <a:spcBef>
                <a:spcPts val="281"/>
              </a:spcBef>
              <a:spcAft>
                <a:spcPts val="601"/>
              </a:spcAft>
              <a:tabLst>
                <a:tab algn="l" pos="0"/>
              </a:tabLst>
            </a:pPr>
            <a:endParaRPr b="0" lang="en-US" sz="1400" spc="-1" strike="noStrike">
              <a:solidFill>
                <a:srgbClr val="404040"/>
              </a:solidFill>
              <a:latin typeface="Calibri"/>
            </a:endParaRPr>
          </a:p>
        </p:txBody>
      </p:sp>
      <p:sp>
        <p:nvSpPr>
          <p:cNvPr id="143" name="CustomShape 6"/>
          <p:cNvSpPr/>
          <p:nvPr/>
        </p:nvSpPr>
        <p:spPr>
          <a:xfrm>
            <a:off x="5346360" y="1558800"/>
            <a:ext cx="2573280" cy="3017160"/>
          </a:xfrm>
          <a:prstGeom prst="rect">
            <a:avLst/>
          </a:prstGeom>
          <a:noFill/>
          <a:ln>
            <a:noFill/>
          </a:ln>
        </p:spPr>
        <p:style>
          <a:lnRef idx="0"/>
          <a:fillRef idx="0"/>
          <a:effectRef idx="0"/>
          <a:fontRef idx="minor"/>
        </p:style>
        <p:txBody>
          <a:bodyPr lIns="0" rIns="0">
            <a:normAutofit/>
          </a:bodyPr>
          <a:p>
            <a:pPr>
              <a:lnSpc>
                <a:spcPct val="90000"/>
              </a:lnSpc>
              <a:spcBef>
                <a:spcPts val="281"/>
              </a:spcBef>
              <a:spcAft>
                <a:spcPts val="601"/>
              </a:spcAft>
              <a:tabLst>
                <a:tab algn="l" pos="0"/>
              </a:tabLst>
            </a:pPr>
            <a:r>
              <a:rPr b="0" lang="en-US" sz="1400" spc="-1" strike="noStrike">
                <a:solidFill>
                  <a:srgbClr val="404040"/>
                </a:solidFill>
                <a:latin typeface="Calibri"/>
              </a:rPr>
              <a:t>Disadvantages</a:t>
            </a:r>
            <a:endParaRPr b="0" lang="en-US" sz="1400" spc="-1" strike="noStrike">
              <a:latin typeface="Arial"/>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The effect of large shareholders</a:t>
            </a:r>
            <a:endParaRPr b="0" lang="en-US" sz="1400" spc="-1" strike="noStrike">
              <a:latin typeface="Arial"/>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Hard to Exchange</a:t>
            </a:r>
            <a:endParaRPr b="0" lang="en-US" sz="1400" spc="-1" strike="noStrike">
              <a:latin typeface="Arial"/>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Bot Attacks</a:t>
            </a:r>
            <a:endParaRPr b="0" lang="en-US" sz="1400" spc="-1" strike="noStrike">
              <a:latin typeface="Arial"/>
            </a:endParaRPr>
          </a:p>
          <a:p>
            <a:pPr marL="114480">
              <a:lnSpc>
                <a:spcPct val="90000"/>
              </a:lnSpc>
              <a:spcBef>
                <a:spcPts val="281"/>
              </a:spcBef>
              <a:spcAft>
                <a:spcPts val="601"/>
              </a:spcAft>
              <a:tabLst>
                <a:tab algn="l" pos="0"/>
              </a:tabLst>
            </a:pPr>
            <a:endParaRPr b="0" lang="en-US" sz="1400" spc="-1" strike="noStrike">
              <a:latin typeface="Arial"/>
            </a:endParaRPr>
          </a:p>
          <a:p>
            <a:pPr marL="457200">
              <a:lnSpc>
                <a:spcPct val="90000"/>
              </a:lnSpc>
              <a:spcBef>
                <a:spcPts val="281"/>
              </a:spcBef>
              <a:spcAft>
                <a:spcPts val="601"/>
              </a:spcAft>
              <a:tabLst>
                <a:tab algn="l" pos="0"/>
              </a:tabLst>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4" name="CustomShape 1"/>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45" name="CustomShape 2"/>
          <p:cNvSpPr/>
          <p:nvPr/>
        </p:nvSpPr>
        <p:spPr>
          <a:xfrm>
            <a:off x="0" y="4750560"/>
            <a:ext cx="9143640" cy="48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46" name="Line 3"/>
          <p:cNvSpPr/>
          <p:nvPr/>
        </p:nvSpPr>
        <p:spPr>
          <a:xfrm>
            <a:off x="894960" y="130320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47" name="CustomShape 4"/>
          <p:cNvSpPr/>
          <p:nvPr/>
        </p:nvSpPr>
        <p:spPr>
          <a:xfrm>
            <a:off x="0" y="0"/>
            <a:ext cx="9143640" cy="475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8" name="TextShape 5"/>
          <p:cNvSpPr txBox="1"/>
          <p:nvPr/>
        </p:nvSpPr>
        <p:spPr>
          <a:xfrm>
            <a:off x="5894640" y="476280"/>
            <a:ext cx="2767320" cy="1087560"/>
          </a:xfrm>
          <a:prstGeom prst="rect">
            <a:avLst/>
          </a:prstGeom>
          <a:noFill/>
          <a:ln>
            <a:noFill/>
          </a:ln>
        </p:spPr>
        <p:txBody>
          <a:bodyPr anchor="b">
            <a:normAutofit fontScale="73000"/>
          </a:bodyPr>
          <a:p>
            <a:pPr>
              <a:lnSpc>
                <a:spcPct val="85000"/>
              </a:lnSpc>
              <a:spcAft>
                <a:spcPts val="1599"/>
              </a:spcAft>
              <a:tabLst>
                <a:tab algn="l" pos="0"/>
              </a:tabLst>
            </a:pPr>
            <a:r>
              <a:rPr b="0" lang="en-US" sz="4800" spc="-52" strike="noStrike">
                <a:solidFill>
                  <a:srgbClr val="404040"/>
                </a:solidFill>
                <a:latin typeface="Calibri Light"/>
              </a:rPr>
              <a:t>Foresting </a:t>
            </a:r>
            <a:endParaRPr b="0" lang="en-US" sz="4800" spc="-1" strike="noStrike">
              <a:solidFill>
                <a:srgbClr val="000000"/>
              </a:solidFill>
              <a:latin typeface="Calibri"/>
            </a:endParaRPr>
          </a:p>
        </p:txBody>
      </p:sp>
      <p:pic>
        <p:nvPicPr>
          <p:cNvPr id="149" name="Google Shape;99;p19" descr=""/>
          <p:cNvPicPr/>
          <p:nvPr/>
        </p:nvPicPr>
        <p:blipFill>
          <a:blip r:embed="rId1"/>
          <a:stretch/>
        </p:blipFill>
        <p:spPr>
          <a:xfrm>
            <a:off x="475560" y="1125720"/>
            <a:ext cx="5181840" cy="2694600"/>
          </a:xfrm>
          <a:prstGeom prst="rect">
            <a:avLst/>
          </a:prstGeom>
          <a:ln>
            <a:noFill/>
          </a:ln>
        </p:spPr>
      </p:pic>
      <p:sp>
        <p:nvSpPr>
          <p:cNvPr id="150" name="Line 6"/>
          <p:cNvSpPr/>
          <p:nvPr/>
        </p:nvSpPr>
        <p:spPr>
          <a:xfrm>
            <a:off x="5918760" y="1564200"/>
            <a:ext cx="2674800" cy="0"/>
          </a:xfrm>
          <a:prstGeom prst="line">
            <a:avLst/>
          </a:prstGeom>
          <a:ln w="6480">
            <a:solidFill>
              <a:schemeClr val="tx1">
                <a:lumMod val="50000"/>
                <a:lumOff val="50000"/>
                <a:alpha val="90000"/>
              </a:schemeClr>
            </a:solidFill>
            <a:round/>
          </a:ln>
        </p:spPr>
        <p:style>
          <a:lnRef idx="1">
            <a:schemeClr val="accent1"/>
          </a:lnRef>
          <a:fillRef idx="0">
            <a:schemeClr val="accent1"/>
          </a:fillRef>
          <a:effectRef idx="0">
            <a:schemeClr val="accent1"/>
          </a:effectRef>
          <a:fontRef idx="minor"/>
        </p:style>
      </p:sp>
      <p:sp>
        <p:nvSpPr>
          <p:cNvPr id="151" name="TextShape 7"/>
          <p:cNvSpPr txBox="1"/>
          <p:nvPr/>
        </p:nvSpPr>
        <p:spPr>
          <a:xfrm>
            <a:off x="5894640" y="1649160"/>
            <a:ext cx="2767320" cy="2752200"/>
          </a:xfrm>
          <a:prstGeom prst="rect">
            <a:avLst/>
          </a:prstGeom>
          <a:noFill/>
          <a:ln>
            <a:noFill/>
          </a:ln>
        </p:spPr>
        <p:txBody>
          <a:bodyPr lIns="0" rIns="0">
            <a:normAutofit/>
          </a:bodyPr>
          <a:p>
            <a:pPr>
              <a:lnSpc>
                <a:spcPct val="90000"/>
              </a:lnSpc>
              <a:spcAft>
                <a:spcPts val="601"/>
              </a:spcAft>
              <a:tabLst>
                <a:tab algn="l" pos="0"/>
              </a:tabLst>
            </a:pPr>
            <a:r>
              <a:rPr b="0" lang="en-US" sz="1500" spc="-1" strike="noStrike">
                <a:solidFill>
                  <a:srgbClr val="404040"/>
                </a:solidFill>
                <a:latin typeface="Calibri"/>
              </a:rPr>
              <a:t>The foresting project is one of the popular examples of decentralized social media which is started in early 2018. The system serves on the Ethereum blockchain. The Foresting Network comprises three different blockchain services which are Foresting Platform, Foresting Bank, and Foresting Lab.  </a:t>
            </a:r>
            <a:r>
              <a:rPr b="0" lang="en-US" sz="1500" spc="-1" strike="noStrike">
                <a:solidFill>
                  <a:srgbClr val="404040"/>
                </a:solidFill>
                <a:highlight>
                  <a:srgbClr val="000000"/>
                </a:highlight>
                <a:latin typeface="Calibri"/>
              </a:rPr>
              <a:t> </a:t>
            </a:r>
            <a:endParaRPr b="0" lang="en-US" sz="1500" spc="-1" strike="noStrike">
              <a:solidFill>
                <a:srgbClr val="404040"/>
              </a:solidFill>
              <a:latin typeface="Calibri"/>
            </a:endParaRPr>
          </a:p>
          <a:p>
            <a:pPr>
              <a:lnSpc>
                <a:spcPct val="90000"/>
              </a:lnSpc>
              <a:spcAft>
                <a:spcPts val="601"/>
              </a:spcAft>
              <a:tabLst>
                <a:tab algn="l" pos="0"/>
              </a:tabLst>
            </a:pPr>
            <a:endParaRPr b="0" lang="en-US" sz="1500" spc="-1" strike="noStrike">
              <a:solidFill>
                <a:srgbClr val="404040"/>
              </a:solidFill>
              <a:latin typeface="Calibri"/>
            </a:endParaRPr>
          </a:p>
        </p:txBody>
      </p:sp>
      <p:sp>
        <p:nvSpPr>
          <p:cNvPr id="152" name="CustomShape 8"/>
          <p:cNvSpPr/>
          <p:nvPr/>
        </p:nvSpPr>
        <p:spPr>
          <a:xfrm>
            <a:off x="0" y="4750560"/>
            <a:ext cx="9143640" cy="49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53" name="CustomShape 9"/>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4" name="CustomShape 1"/>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155" name="CustomShape 2"/>
          <p:cNvSpPr/>
          <p:nvPr/>
        </p:nvSpPr>
        <p:spPr>
          <a:xfrm>
            <a:off x="0" y="4750560"/>
            <a:ext cx="9143640" cy="48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56" name="Line 3"/>
          <p:cNvSpPr/>
          <p:nvPr/>
        </p:nvSpPr>
        <p:spPr>
          <a:xfrm>
            <a:off x="894960" y="1303200"/>
            <a:ext cx="7475400" cy="0"/>
          </a:xfrm>
          <a:prstGeom prst="line">
            <a:avLst/>
          </a:prstGeom>
          <a:ln w="6480">
            <a:solidFill>
              <a:schemeClr val="tx1">
                <a:lumMod val="50000"/>
                <a:lumOff val="50000"/>
              </a:schemeClr>
            </a:solidFill>
            <a:round/>
          </a:ln>
        </p:spPr>
        <p:style>
          <a:lnRef idx="1">
            <a:schemeClr val="accent1"/>
          </a:lnRef>
          <a:fillRef idx="0">
            <a:schemeClr val="accent1"/>
          </a:fillRef>
          <a:effectRef idx="0">
            <a:schemeClr val="accent1"/>
          </a:effectRef>
          <a:fontRef idx="minor"/>
        </p:style>
      </p:sp>
      <p:sp>
        <p:nvSpPr>
          <p:cNvPr id="157" name="CustomShape 4"/>
          <p:cNvSpPr/>
          <p:nvPr/>
        </p:nvSpPr>
        <p:spPr>
          <a:xfrm>
            <a:off x="0" y="0"/>
            <a:ext cx="9143640" cy="475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8" name="TextShape 5"/>
          <p:cNvSpPr txBox="1"/>
          <p:nvPr/>
        </p:nvSpPr>
        <p:spPr>
          <a:xfrm>
            <a:off x="4808880" y="476280"/>
            <a:ext cx="3845160" cy="1087560"/>
          </a:xfrm>
          <a:prstGeom prst="rect">
            <a:avLst/>
          </a:prstGeom>
          <a:noFill/>
          <a:ln>
            <a:noFill/>
          </a:ln>
        </p:spPr>
        <p:txBody>
          <a:bodyPr anchor="b">
            <a:normAutofit fontScale="84000"/>
          </a:bodyPr>
          <a:p>
            <a:pPr>
              <a:lnSpc>
                <a:spcPct val="85000"/>
              </a:lnSpc>
              <a:tabLst>
                <a:tab algn="l" pos="0"/>
              </a:tabLst>
            </a:pPr>
            <a:r>
              <a:rPr b="0" lang="en-US" sz="4400" spc="-52" strike="noStrike">
                <a:solidFill>
                  <a:srgbClr val="404040"/>
                </a:solidFill>
                <a:latin typeface="Calibri Light"/>
              </a:rPr>
              <a:t>Foresting(Cont.)</a:t>
            </a:r>
            <a:endParaRPr b="0" lang="en-US" sz="4400" spc="-1" strike="noStrike">
              <a:solidFill>
                <a:srgbClr val="000000"/>
              </a:solidFill>
              <a:latin typeface="Calibri"/>
            </a:endParaRPr>
          </a:p>
        </p:txBody>
      </p:sp>
      <p:pic>
        <p:nvPicPr>
          <p:cNvPr id="159" name="Google Shape;106;p20" descr=""/>
          <p:cNvPicPr/>
          <p:nvPr/>
        </p:nvPicPr>
        <p:blipFill>
          <a:blip r:embed="rId1"/>
          <a:stretch/>
        </p:blipFill>
        <p:spPr>
          <a:xfrm>
            <a:off x="482400" y="775440"/>
            <a:ext cx="4088520" cy="3352320"/>
          </a:xfrm>
          <a:prstGeom prst="rect">
            <a:avLst/>
          </a:prstGeom>
          <a:ln>
            <a:noFill/>
          </a:ln>
        </p:spPr>
      </p:pic>
      <p:sp>
        <p:nvSpPr>
          <p:cNvPr id="160" name="Line 6"/>
          <p:cNvSpPr/>
          <p:nvPr/>
        </p:nvSpPr>
        <p:spPr>
          <a:xfrm>
            <a:off x="4808520" y="1564560"/>
            <a:ext cx="3561840" cy="0"/>
          </a:xfrm>
          <a:prstGeom prst="line">
            <a:avLst/>
          </a:prstGeom>
          <a:ln w="6480">
            <a:solidFill>
              <a:schemeClr val="tx1">
                <a:lumMod val="50000"/>
                <a:lumOff val="50000"/>
                <a:alpha val="90000"/>
              </a:schemeClr>
            </a:solidFill>
            <a:round/>
          </a:ln>
        </p:spPr>
        <p:style>
          <a:lnRef idx="1">
            <a:schemeClr val="accent1"/>
          </a:lnRef>
          <a:fillRef idx="0">
            <a:schemeClr val="accent1"/>
          </a:fillRef>
          <a:effectRef idx="0">
            <a:schemeClr val="accent1"/>
          </a:effectRef>
          <a:fontRef idx="minor"/>
        </p:style>
      </p:sp>
      <p:sp>
        <p:nvSpPr>
          <p:cNvPr id="161" name="TextShape 7"/>
          <p:cNvSpPr txBox="1"/>
          <p:nvPr/>
        </p:nvSpPr>
        <p:spPr>
          <a:xfrm>
            <a:off x="4808880" y="1649160"/>
            <a:ext cx="3845160" cy="2752200"/>
          </a:xfrm>
          <a:prstGeom prst="rect">
            <a:avLst/>
          </a:prstGeom>
          <a:noFill/>
          <a:ln>
            <a:noFill/>
          </a:ln>
        </p:spPr>
        <p:txBody>
          <a:bodyPr lIns="0" rIns="0">
            <a:normAutofit/>
          </a:bodyPr>
          <a:p>
            <a:pPr>
              <a:lnSpc>
                <a:spcPct val="90000"/>
              </a:lnSpc>
              <a:tabLst>
                <a:tab algn="l" pos="0"/>
              </a:tabLst>
            </a:pPr>
            <a:r>
              <a:rPr b="0" lang="en-US" sz="1500" spc="-1" strike="noStrike">
                <a:solidFill>
                  <a:srgbClr val="404040"/>
                </a:solidFill>
                <a:latin typeface="Calibri"/>
              </a:rPr>
              <a:t>The system consist in 3 platform:</a:t>
            </a:r>
            <a:endParaRPr b="0" lang="en-US" sz="1500" spc="-1" strike="noStrike">
              <a:solidFill>
                <a:srgbClr val="404040"/>
              </a:solidFill>
              <a:latin typeface="Calibri"/>
            </a:endParaRPr>
          </a:p>
          <a:p>
            <a:pPr marL="457200" indent="-342720">
              <a:lnSpc>
                <a:spcPct val="90000"/>
              </a:lnSpc>
              <a:spcBef>
                <a:spcPts val="1599"/>
              </a:spcBef>
              <a:buClr>
                <a:srgbClr val="e48312"/>
              </a:buClr>
              <a:buFont typeface="Calibri"/>
              <a:buChar char="-"/>
              <a:tabLst>
                <a:tab algn="l" pos="0"/>
              </a:tabLst>
            </a:pPr>
            <a:r>
              <a:rPr b="0" lang="en-US" sz="1500" spc="-1" strike="noStrike">
                <a:solidFill>
                  <a:srgbClr val="404040"/>
                </a:solidFill>
                <a:latin typeface="Calibri"/>
              </a:rPr>
              <a:t>Foresting Bank </a:t>
            </a:r>
            <a:endParaRPr b="0" lang="en-US" sz="1500" spc="-1" strike="noStrike">
              <a:solidFill>
                <a:srgbClr val="404040"/>
              </a:solidFill>
              <a:latin typeface="Calibri"/>
            </a:endParaRPr>
          </a:p>
          <a:p>
            <a:pPr marL="457200" indent="-342720">
              <a:lnSpc>
                <a:spcPct val="90000"/>
              </a:lnSpc>
              <a:buClr>
                <a:srgbClr val="e48312"/>
              </a:buClr>
              <a:buFont typeface="Calibri"/>
              <a:buChar char="-"/>
              <a:tabLst>
                <a:tab algn="l" pos="0"/>
              </a:tabLst>
            </a:pPr>
            <a:r>
              <a:rPr b="0" lang="en-US" sz="1500" spc="-1" strike="noStrike">
                <a:solidFill>
                  <a:srgbClr val="404040"/>
                </a:solidFill>
                <a:latin typeface="Calibri"/>
              </a:rPr>
              <a:t>Foresting Lab</a:t>
            </a:r>
            <a:endParaRPr b="0" lang="en-US" sz="1500" spc="-1" strike="noStrike">
              <a:solidFill>
                <a:srgbClr val="404040"/>
              </a:solidFill>
              <a:latin typeface="Calibri"/>
            </a:endParaRPr>
          </a:p>
          <a:p>
            <a:pPr marL="457200" indent="-342720">
              <a:lnSpc>
                <a:spcPct val="90000"/>
              </a:lnSpc>
              <a:buClr>
                <a:srgbClr val="e48312"/>
              </a:buClr>
              <a:buFont typeface="Calibri"/>
              <a:buChar char="-"/>
              <a:tabLst>
                <a:tab algn="l" pos="0"/>
              </a:tabLst>
            </a:pPr>
            <a:r>
              <a:rPr b="0" lang="en-US" sz="1500" spc="-1" strike="noStrike">
                <a:solidFill>
                  <a:srgbClr val="404040"/>
                </a:solidFill>
                <a:latin typeface="Calibri"/>
              </a:rPr>
              <a:t>Foresting Social Media</a:t>
            </a:r>
            <a:endParaRPr b="0" lang="en-US" sz="1500" spc="-1" strike="noStrike">
              <a:solidFill>
                <a:srgbClr val="404040"/>
              </a:solidFill>
              <a:latin typeface="Calibri"/>
            </a:endParaRPr>
          </a:p>
        </p:txBody>
      </p:sp>
      <p:sp>
        <p:nvSpPr>
          <p:cNvPr id="162" name="CustomShape 8"/>
          <p:cNvSpPr/>
          <p:nvPr/>
        </p:nvSpPr>
        <p:spPr>
          <a:xfrm>
            <a:off x="0" y="4750560"/>
            <a:ext cx="9143640" cy="49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63" name="CustomShape 9"/>
          <p:cNvSpPr/>
          <p:nvPr/>
        </p:nvSpPr>
        <p:spPr>
          <a:xfrm>
            <a:off x="0" y="4800600"/>
            <a:ext cx="9143640" cy="342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TextShape 1"/>
          <p:cNvSpPr txBox="1"/>
          <p:nvPr/>
        </p:nvSpPr>
        <p:spPr>
          <a:xfrm>
            <a:off x="822960" y="214920"/>
            <a:ext cx="7543440" cy="1087560"/>
          </a:xfrm>
          <a:prstGeom prst="rect">
            <a:avLst/>
          </a:prstGeom>
          <a:noFill/>
          <a:ln>
            <a:noFill/>
          </a:ln>
        </p:spPr>
        <p:txBody>
          <a:bodyPr anchor="b">
            <a:normAutofit/>
          </a:bodyPr>
          <a:p>
            <a:pPr>
              <a:lnSpc>
                <a:spcPct val="85000"/>
              </a:lnSpc>
              <a:tabLst>
                <a:tab algn="l" pos="0"/>
              </a:tabLst>
            </a:pPr>
            <a:r>
              <a:rPr b="0" lang="en-US" sz="4800" spc="-52" strike="noStrike">
                <a:solidFill>
                  <a:srgbClr val="404040"/>
                </a:solidFill>
                <a:latin typeface="Calibri Light"/>
              </a:rPr>
              <a:t>Foresting(Cont.)</a:t>
            </a:r>
            <a:endParaRPr b="0" lang="en-US" sz="4800" spc="-1" strike="noStrike">
              <a:solidFill>
                <a:srgbClr val="000000"/>
              </a:solidFill>
              <a:latin typeface="Calibri"/>
            </a:endParaRPr>
          </a:p>
        </p:txBody>
      </p:sp>
      <p:pic>
        <p:nvPicPr>
          <p:cNvPr id="165" name="Picture 4" descr=""/>
          <p:cNvPicPr/>
          <p:nvPr/>
        </p:nvPicPr>
        <p:blipFill>
          <a:blip r:embed="rId1"/>
          <a:stretch/>
        </p:blipFill>
        <p:spPr>
          <a:xfrm>
            <a:off x="5773680" y="3411000"/>
            <a:ext cx="1243440" cy="1125360"/>
          </a:xfrm>
          <a:prstGeom prst="rect">
            <a:avLst/>
          </a:prstGeom>
          <a:ln>
            <a:noFill/>
          </a:ln>
        </p:spPr>
      </p:pic>
      <p:pic>
        <p:nvPicPr>
          <p:cNvPr id="166" name="Picture 2" descr=""/>
          <p:cNvPicPr/>
          <p:nvPr/>
        </p:nvPicPr>
        <p:blipFill>
          <a:blip r:embed="rId2"/>
          <a:stretch/>
        </p:blipFill>
        <p:spPr>
          <a:xfrm>
            <a:off x="1760040" y="3411000"/>
            <a:ext cx="1162080" cy="1101240"/>
          </a:xfrm>
          <a:prstGeom prst="rect">
            <a:avLst/>
          </a:prstGeom>
          <a:ln>
            <a:noFill/>
          </a:ln>
        </p:spPr>
      </p:pic>
      <p:sp>
        <p:nvSpPr>
          <p:cNvPr id="167" name="TextShape 2"/>
          <p:cNvSpPr txBox="1"/>
          <p:nvPr/>
        </p:nvSpPr>
        <p:spPr>
          <a:xfrm>
            <a:off x="1224000" y="1517760"/>
            <a:ext cx="2919960" cy="2021400"/>
          </a:xfrm>
          <a:prstGeom prst="rect">
            <a:avLst/>
          </a:prstGeom>
          <a:noFill/>
          <a:ln>
            <a:noFill/>
          </a:ln>
        </p:spPr>
        <p:txBody>
          <a:bodyPr lIns="0" rIns="0">
            <a:normAutofit/>
          </a:bodyPr>
          <a:p>
            <a:pPr>
              <a:lnSpc>
                <a:spcPct val="90000"/>
              </a:lnSpc>
              <a:spcBef>
                <a:spcPts val="281"/>
              </a:spcBef>
              <a:spcAft>
                <a:spcPts val="601"/>
              </a:spcAft>
              <a:tabLst>
                <a:tab algn="l" pos="0"/>
              </a:tabLst>
            </a:pPr>
            <a:r>
              <a:rPr b="0" lang="en-US" sz="1400" spc="-1" strike="noStrike">
                <a:solidFill>
                  <a:srgbClr val="404040"/>
                </a:solidFill>
                <a:latin typeface="Calibri"/>
              </a:rPr>
              <a:t>Advantages</a:t>
            </a:r>
            <a:endParaRPr b="0" lang="en-US" sz="1400" spc="-1" strike="noStrike">
              <a:solidFill>
                <a:srgbClr val="404040"/>
              </a:solidFill>
              <a:latin typeface="Calibri"/>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Peer to Peer Transaction</a:t>
            </a:r>
            <a:endParaRPr b="0" lang="en-US" sz="1400" spc="-1" strike="noStrike">
              <a:solidFill>
                <a:srgbClr val="404040"/>
              </a:solidFill>
              <a:latin typeface="Calibri"/>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Optimized Consensus Algorithms </a:t>
            </a:r>
            <a:endParaRPr b="0" lang="en-US" sz="1400" spc="-1" strike="noStrike">
              <a:solidFill>
                <a:srgbClr val="404040"/>
              </a:solidFill>
              <a:latin typeface="Calibri"/>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Advertisement Pool</a:t>
            </a:r>
            <a:endParaRPr b="0" lang="en-US" sz="1400" spc="-1" strike="noStrike">
              <a:solidFill>
                <a:srgbClr val="404040"/>
              </a:solidFill>
              <a:latin typeface="Calibri"/>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Limited Transactions</a:t>
            </a:r>
            <a:endParaRPr b="0" lang="en-US" sz="1400" spc="-1" strike="noStrike">
              <a:solidFill>
                <a:srgbClr val="404040"/>
              </a:solidFill>
              <a:latin typeface="Calibri"/>
            </a:endParaRPr>
          </a:p>
          <a:p>
            <a:pPr marL="114480">
              <a:lnSpc>
                <a:spcPct val="90000"/>
              </a:lnSpc>
              <a:spcBef>
                <a:spcPts val="281"/>
              </a:spcBef>
              <a:spcAft>
                <a:spcPts val="601"/>
              </a:spcAft>
              <a:tabLst>
                <a:tab algn="l" pos="0"/>
              </a:tabLst>
            </a:pPr>
            <a:endParaRPr b="0" lang="en-US" sz="1400" spc="-1" strike="noStrike">
              <a:solidFill>
                <a:srgbClr val="404040"/>
              </a:solidFill>
              <a:latin typeface="Calibri"/>
            </a:endParaRPr>
          </a:p>
          <a:p>
            <a:pPr marL="457200">
              <a:lnSpc>
                <a:spcPct val="90000"/>
              </a:lnSpc>
              <a:spcBef>
                <a:spcPts val="281"/>
              </a:spcBef>
              <a:spcAft>
                <a:spcPts val="601"/>
              </a:spcAft>
              <a:tabLst>
                <a:tab algn="l" pos="0"/>
              </a:tabLst>
            </a:pPr>
            <a:endParaRPr b="0" lang="en-US" sz="1400" spc="-1" strike="noStrike">
              <a:solidFill>
                <a:srgbClr val="404040"/>
              </a:solidFill>
              <a:latin typeface="Calibri"/>
            </a:endParaRPr>
          </a:p>
        </p:txBody>
      </p:sp>
      <p:sp>
        <p:nvSpPr>
          <p:cNvPr id="168" name="CustomShape 3"/>
          <p:cNvSpPr/>
          <p:nvPr/>
        </p:nvSpPr>
        <p:spPr>
          <a:xfrm>
            <a:off x="5346360" y="1558800"/>
            <a:ext cx="3148560" cy="3017160"/>
          </a:xfrm>
          <a:prstGeom prst="rect">
            <a:avLst/>
          </a:prstGeom>
          <a:noFill/>
          <a:ln>
            <a:noFill/>
          </a:ln>
        </p:spPr>
        <p:style>
          <a:lnRef idx="0"/>
          <a:fillRef idx="0"/>
          <a:effectRef idx="0"/>
          <a:fontRef idx="minor"/>
        </p:style>
        <p:txBody>
          <a:bodyPr lIns="0" rIns="0">
            <a:normAutofit/>
          </a:bodyPr>
          <a:p>
            <a:pPr>
              <a:lnSpc>
                <a:spcPct val="90000"/>
              </a:lnSpc>
              <a:spcBef>
                <a:spcPts val="281"/>
              </a:spcBef>
              <a:spcAft>
                <a:spcPts val="601"/>
              </a:spcAft>
              <a:tabLst>
                <a:tab algn="l" pos="0"/>
              </a:tabLst>
            </a:pPr>
            <a:r>
              <a:rPr b="0" lang="en-US" sz="1400" spc="-1" strike="noStrike">
                <a:solidFill>
                  <a:srgbClr val="404040"/>
                </a:solidFill>
                <a:latin typeface="Calibri"/>
              </a:rPr>
              <a:t>Disadvantages</a:t>
            </a:r>
            <a:endParaRPr b="0" lang="en-US" sz="1400" spc="-1" strike="noStrike">
              <a:latin typeface="Arial"/>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Load Balance Harms Decentralization</a:t>
            </a:r>
            <a:endParaRPr b="0" lang="en-US" sz="1400" spc="-1" strike="noStrike">
              <a:latin typeface="Arial"/>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No Censorship</a:t>
            </a:r>
            <a:endParaRPr b="0" lang="en-US" sz="1400" spc="-1" strike="noStrike">
              <a:latin typeface="Arial"/>
            </a:endParaRPr>
          </a:p>
          <a:p>
            <a:pPr marL="457200" indent="-342720">
              <a:lnSpc>
                <a:spcPct val="90000"/>
              </a:lnSpc>
              <a:spcBef>
                <a:spcPts val="281"/>
              </a:spcBef>
              <a:spcAft>
                <a:spcPts val="601"/>
              </a:spcAft>
              <a:buClr>
                <a:srgbClr val="e48312"/>
              </a:buClr>
              <a:buSzPct val="70000"/>
              <a:buFont typeface="Calibri"/>
              <a:buChar char="●"/>
              <a:tabLst>
                <a:tab algn="l" pos="0"/>
              </a:tabLst>
            </a:pPr>
            <a:r>
              <a:rPr b="0" lang="en-US" sz="1400" spc="-1" strike="noStrike">
                <a:solidFill>
                  <a:srgbClr val="404040"/>
                </a:solidFill>
                <a:latin typeface="Calibri"/>
              </a:rPr>
              <a:t>No Private Chat Messaging</a:t>
            </a:r>
            <a:endParaRPr b="0" lang="en-US" sz="1400" spc="-1" strike="noStrike">
              <a:latin typeface="Arial"/>
            </a:endParaRPr>
          </a:p>
          <a:p>
            <a:pPr marL="114480">
              <a:lnSpc>
                <a:spcPct val="90000"/>
              </a:lnSpc>
              <a:spcBef>
                <a:spcPts val="281"/>
              </a:spcBef>
              <a:spcAft>
                <a:spcPts val="601"/>
              </a:spcAft>
              <a:tabLst>
                <a:tab algn="l" pos="0"/>
              </a:tabLst>
            </a:pPr>
            <a:endParaRPr b="0" lang="en-US" sz="1400" spc="-1" strike="noStrike">
              <a:latin typeface="Arial"/>
            </a:endParaRPr>
          </a:p>
          <a:p>
            <a:pPr marL="457200">
              <a:lnSpc>
                <a:spcPct val="90000"/>
              </a:lnSpc>
              <a:spcBef>
                <a:spcPts val="281"/>
              </a:spcBef>
              <a:spcAft>
                <a:spcPts val="601"/>
              </a:spcAft>
              <a:tabLst>
                <a:tab algn="l" pos="0"/>
              </a:tabLst>
            </a:pPr>
            <a:endParaRPr b="0" lang="en-US" sz="14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LibreOffice/6.4.5.2$Linux_X86_64 LibreOffice_project/40$Build-2</Application>
  <Words>812</Words>
  <Paragraphs>120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2020-12-27T09:03:00Z</dcterms:created>
  <dc:creator>oktay uğurlu</dc:creator>
  <dc:description/>
  <dc:language>en-US</dc:language>
  <cp:lastModifiedBy/>
  <dcterms:modified xsi:type="dcterms:W3CDTF">2020-12-27T13:35:22Z</dcterms:modified>
  <cp:revision>3</cp:revision>
  <dc:subject/>
  <dc:title>Prudentia Social Media in Blockchain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23</vt:i4>
  </property>
  <property fmtid="{D5CDD505-2E9C-101B-9397-08002B2CF9AE}" pid="8" name="PresentationFormat">
    <vt:lpwstr>On-screen Show (16:9)</vt:lpwstr>
  </property>
  <property fmtid="{D5CDD505-2E9C-101B-9397-08002B2CF9AE}" pid="9" name="ScaleCrop">
    <vt:bool>0</vt:bool>
  </property>
  <property fmtid="{D5CDD505-2E9C-101B-9397-08002B2CF9AE}" pid="10" name="ShareDoc">
    <vt:bool>0</vt:bool>
  </property>
  <property fmtid="{D5CDD505-2E9C-101B-9397-08002B2CF9AE}" pid="11" name="Slides">
    <vt:i4>23</vt:i4>
  </property>
</Properties>
</file>